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400" r:id="rId2"/>
    <p:sldId id="405" r:id="rId3"/>
    <p:sldId id="406" r:id="rId4"/>
    <p:sldId id="408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CCECFF"/>
    <a:srgbClr val="FF0000"/>
    <a:srgbClr val="003300"/>
    <a:srgbClr val="66FFFF"/>
    <a:srgbClr val="FF0066"/>
    <a:srgbClr val="FF6600"/>
    <a:srgbClr val="339933"/>
    <a:srgbClr val="D9D9D9"/>
    <a:srgbClr val="00B0F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7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60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hyperlink" Target="http://www.digipot.net/" TargetMode="Externa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Copyright©2023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7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お静かにのマーク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205" name="グループ化 204">
            <a:extLst>
              <a:ext uri="{FF2B5EF4-FFF2-40B4-BE49-F238E27FC236}">
                <a16:creationId xmlns:a16="http://schemas.microsoft.com/office/drawing/2014/main" id="{10DC4F4D-47AD-E617-ECE6-6B9A3DE56CA7}"/>
              </a:ext>
            </a:extLst>
          </p:cNvPr>
          <p:cNvGrpSpPr/>
          <p:nvPr/>
        </p:nvGrpSpPr>
        <p:grpSpPr>
          <a:xfrm>
            <a:off x="838173" y="1049300"/>
            <a:ext cx="2362227" cy="2362225"/>
            <a:chOff x="838173" y="1049300"/>
            <a:chExt cx="2362227" cy="2362225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6957A154-7F23-E8E9-36FB-53408462536F}"/>
                </a:ext>
              </a:extLst>
            </p:cNvPr>
            <p:cNvGrpSpPr/>
            <p:nvPr/>
          </p:nvGrpSpPr>
          <p:grpSpPr>
            <a:xfrm>
              <a:off x="838173" y="1049300"/>
              <a:ext cx="2362227" cy="2362225"/>
              <a:chOff x="5037175" y="2753925"/>
              <a:chExt cx="1629386" cy="1629384"/>
            </a:xfrm>
            <a:solidFill>
              <a:srgbClr val="CCECFF"/>
            </a:solidFill>
          </p:grpSpPr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A7A9A059-C2AA-1EF5-D707-59114A356508}"/>
                  </a:ext>
                </a:extLst>
              </p:cNvPr>
              <p:cNvSpPr/>
              <p:nvPr/>
            </p:nvSpPr>
            <p:spPr bwMode="auto">
              <a:xfrm>
                <a:off x="5037175" y="2753925"/>
                <a:ext cx="1629386" cy="1629384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F808B5ED-B7B2-A91B-841F-F09949E2BABC}"/>
                  </a:ext>
                </a:extLst>
              </p:cNvPr>
              <p:cNvSpPr/>
              <p:nvPr/>
            </p:nvSpPr>
            <p:spPr bwMode="auto">
              <a:xfrm>
                <a:off x="5147359" y="2864739"/>
                <a:ext cx="1409016" cy="1409016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A698AD34-E4A8-2163-B314-9EF2E6B98B0F}"/>
                </a:ext>
              </a:extLst>
            </p:cNvPr>
            <p:cNvGrpSpPr/>
            <p:nvPr/>
          </p:nvGrpSpPr>
          <p:grpSpPr>
            <a:xfrm>
              <a:off x="1378163" y="1348952"/>
              <a:ext cx="1226269" cy="1857887"/>
              <a:chOff x="-3193634" y="-218464"/>
              <a:chExt cx="2109043" cy="3195354"/>
            </a:xfrm>
          </p:grpSpPr>
          <p:sp>
            <p:nvSpPr>
              <p:cNvPr id="58" name="フリーフォーム: 図形 57">
                <a:extLst>
                  <a:ext uri="{FF2B5EF4-FFF2-40B4-BE49-F238E27FC236}">
                    <a16:creationId xmlns:a16="http://schemas.microsoft.com/office/drawing/2014/main" id="{BA71D54B-A037-088B-5E92-7FF320B27281}"/>
                  </a:ext>
                </a:extLst>
              </p:cNvPr>
              <p:cNvSpPr/>
              <p:nvPr/>
            </p:nvSpPr>
            <p:spPr bwMode="auto">
              <a:xfrm>
                <a:off x="-3193634" y="-218464"/>
                <a:ext cx="2109043" cy="3195354"/>
              </a:xfrm>
              <a:custGeom>
                <a:avLst/>
                <a:gdLst>
                  <a:gd name="connsiteX0" fmla="*/ 996741 w 2109043"/>
                  <a:gd name="connsiteY0" fmla="*/ 0 h 3195354"/>
                  <a:gd name="connsiteX1" fmla="*/ 1058360 w 2109043"/>
                  <a:gd name="connsiteY1" fmla="*/ 5784 h 3195354"/>
                  <a:gd name="connsiteX2" fmla="*/ 1119969 w 2109043"/>
                  <a:gd name="connsiteY2" fmla="*/ 1 h 3195354"/>
                  <a:gd name="connsiteX3" fmla="*/ 2014167 w 2109043"/>
                  <a:gd name="connsiteY3" fmla="*/ 832594 h 3195354"/>
                  <a:gd name="connsiteX4" fmla="*/ 2010352 w 2109043"/>
                  <a:gd name="connsiteY4" fmla="*/ 902936 h 3195354"/>
                  <a:gd name="connsiteX5" fmla="*/ 2033785 w 2109043"/>
                  <a:gd name="connsiteY5" fmla="*/ 922006 h 3195354"/>
                  <a:gd name="connsiteX6" fmla="*/ 2092347 w 2109043"/>
                  <a:gd name="connsiteY6" fmla="*/ 1266029 h 3195354"/>
                  <a:gd name="connsiteX7" fmla="*/ 1821203 w 2109043"/>
                  <a:gd name="connsiteY7" fmla="*/ 1542471 h 3195354"/>
                  <a:gd name="connsiteX8" fmla="*/ 1793516 w 2109043"/>
                  <a:gd name="connsiteY8" fmla="*/ 1539209 h 3195354"/>
                  <a:gd name="connsiteX9" fmla="*/ 1748746 w 2109043"/>
                  <a:gd name="connsiteY9" fmla="*/ 1628380 h 3195354"/>
                  <a:gd name="connsiteX10" fmla="*/ 1266425 w 2109043"/>
                  <a:gd name="connsiteY10" fmla="*/ 1996887 h 3195354"/>
                  <a:gd name="connsiteX11" fmla="*/ 1233117 w 2109043"/>
                  <a:gd name="connsiteY11" fmla="*/ 2003777 h 3195354"/>
                  <a:gd name="connsiteX12" fmla="*/ 1257290 w 2109043"/>
                  <a:gd name="connsiteY12" fmla="*/ 2160205 h 3195354"/>
                  <a:gd name="connsiteX13" fmla="*/ 1683632 w 2109043"/>
                  <a:gd name="connsiteY13" fmla="*/ 2160205 h 3195354"/>
                  <a:gd name="connsiteX14" fmla="*/ 1899999 w 2109043"/>
                  <a:gd name="connsiteY14" fmla="*/ 2376572 h 3195354"/>
                  <a:gd name="connsiteX15" fmla="*/ 1899999 w 2109043"/>
                  <a:gd name="connsiteY15" fmla="*/ 3195354 h 3195354"/>
                  <a:gd name="connsiteX16" fmla="*/ 261699 w 2109043"/>
                  <a:gd name="connsiteY16" fmla="*/ 3195354 h 3195354"/>
                  <a:gd name="connsiteX17" fmla="*/ 261699 w 2109043"/>
                  <a:gd name="connsiteY17" fmla="*/ 2376572 h 3195354"/>
                  <a:gd name="connsiteX18" fmla="*/ 478066 w 2109043"/>
                  <a:gd name="connsiteY18" fmla="*/ 2160205 h 3195354"/>
                  <a:gd name="connsiteX19" fmla="*/ 859402 w 2109043"/>
                  <a:gd name="connsiteY19" fmla="*/ 2160205 h 3195354"/>
                  <a:gd name="connsiteX20" fmla="*/ 883575 w 2109043"/>
                  <a:gd name="connsiteY20" fmla="*/ 2003777 h 3195354"/>
                  <a:gd name="connsiteX21" fmla="*/ 850270 w 2109043"/>
                  <a:gd name="connsiteY21" fmla="*/ 1996887 h 3195354"/>
                  <a:gd name="connsiteX22" fmla="*/ 367948 w 2109043"/>
                  <a:gd name="connsiteY22" fmla="*/ 1628380 h 3195354"/>
                  <a:gd name="connsiteX23" fmla="*/ 322751 w 2109043"/>
                  <a:gd name="connsiteY23" fmla="*/ 1538359 h 3195354"/>
                  <a:gd name="connsiteX24" fmla="*/ 287841 w 2109043"/>
                  <a:gd name="connsiteY24" fmla="*/ 1542472 h 3195354"/>
                  <a:gd name="connsiteX25" fmla="*/ 16696 w 2109043"/>
                  <a:gd name="connsiteY25" fmla="*/ 1266030 h 3195354"/>
                  <a:gd name="connsiteX26" fmla="*/ 75258 w 2109043"/>
                  <a:gd name="connsiteY26" fmla="*/ 922008 h 3195354"/>
                  <a:gd name="connsiteX27" fmla="*/ 106034 w 2109043"/>
                  <a:gd name="connsiteY27" fmla="*/ 896961 h 3195354"/>
                  <a:gd name="connsiteX28" fmla="*/ 102543 w 2109043"/>
                  <a:gd name="connsiteY28" fmla="*/ 832593 h 3195354"/>
                  <a:gd name="connsiteX29" fmla="*/ 996741 w 2109043"/>
                  <a:gd name="connsiteY29" fmla="*/ 0 h 31953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109043" h="3195354">
                    <a:moveTo>
                      <a:pt x="996741" y="0"/>
                    </a:moveTo>
                    <a:lnTo>
                      <a:pt x="1058360" y="5784"/>
                    </a:lnTo>
                    <a:lnTo>
                      <a:pt x="1119969" y="1"/>
                    </a:lnTo>
                    <a:cubicBezTo>
                      <a:pt x="1613821" y="1"/>
                      <a:pt x="2014167" y="372766"/>
                      <a:pt x="2014167" y="832594"/>
                    </a:cubicBezTo>
                    <a:lnTo>
                      <a:pt x="2010352" y="902936"/>
                    </a:lnTo>
                    <a:lnTo>
                      <a:pt x="2033785" y="922006"/>
                    </a:lnTo>
                    <a:cubicBezTo>
                      <a:pt x="2102912" y="994623"/>
                      <a:pt x="2129246" y="1128318"/>
                      <a:pt x="2092347" y="1266029"/>
                    </a:cubicBezTo>
                    <a:cubicBezTo>
                      <a:pt x="2049297" y="1426692"/>
                      <a:pt x="1934444" y="1539587"/>
                      <a:pt x="1821203" y="1542471"/>
                    </a:cubicBezTo>
                    <a:lnTo>
                      <a:pt x="1793516" y="1539209"/>
                    </a:lnTo>
                    <a:lnTo>
                      <a:pt x="1748746" y="1628380"/>
                    </a:lnTo>
                    <a:cubicBezTo>
                      <a:pt x="1636529" y="1807951"/>
                      <a:pt x="1465947" y="1941391"/>
                      <a:pt x="1266425" y="1996887"/>
                    </a:cubicBezTo>
                    <a:lnTo>
                      <a:pt x="1233117" y="2003777"/>
                    </a:lnTo>
                    <a:lnTo>
                      <a:pt x="1257290" y="2160205"/>
                    </a:lnTo>
                    <a:lnTo>
                      <a:pt x="1683632" y="2160205"/>
                    </a:lnTo>
                    <a:cubicBezTo>
                      <a:pt x="1803128" y="2160205"/>
                      <a:pt x="1899999" y="2257076"/>
                      <a:pt x="1899999" y="2376572"/>
                    </a:cubicBezTo>
                    <a:lnTo>
                      <a:pt x="1899999" y="3195354"/>
                    </a:lnTo>
                    <a:lnTo>
                      <a:pt x="261699" y="3195354"/>
                    </a:lnTo>
                    <a:lnTo>
                      <a:pt x="261699" y="2376572"/>
                    </a:lnTo>
                    <a:cubicBezTo>
                      <a:pt x="261699" y="2257076"/>
                      <a:pt x="358570" y="2160205"/>
                      <a:pt x="478066" y="2160205"/>
                    </a:cubicBezTo>
                    <a:lnTo>
                      <a:pt x="859402" y="2160205"/>
                    </a:lnTo>
                    <a:lnTo>
                      <a:pt x="883575" y="2003777"/>
                    </a:lnTo>
                    <a:lnTo>
                      <a:pt x="850270" y="1996887"/>
                    </a:lnTo>
                    <a:cubicBezTo>
                      <a:pt x="650748" y="1941391"/>
                      <a:pt x="480165" y="1807951"/>
                      <a:pt x="367948" y="1628380"/>
                    </a:cubicBezTo>
                    <a:lnTo>
                      <a:pt x="322751" y="1538359"/>
                    </a:lnTo>
                    <a:lnTo>
                      <a:pt x="287841" y="1542472"/>
                    </a:lnTo>
                    <a:cubicBezTo>
                      <a:pt x="174599" y="1539588"/>
                      <a:pt x="59746" y="1426693"/>
                      <a:pt x="16696" y="1266030"/>
                    </a:cubicBezTo>
                    <a:cubicBezTo>
                      <a:pt x="-20203" y="1128320"/>
                      <a:pt x="6131" y="994625"/>
                      <a:pt x="75258" y="922008"/>
                    </a:cubicBezTo>
                    <a:lnTo>
                      <a:pt x="106034" y="896961"/>
                    </a:lnTo>
                    <a:lnTo>
                      <a:pt x="102543" y="832593"/>
                    </a:lnTo>
                    <a:cubicBezTo>
                      <a:pt x="102543" y="372765"/>
                      <a:pt x="502889" y="0"/>
                      <a:pt x="99674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B8171B1D-28A9-FB38-5CCC-EA80533DCE1B}"/>
                  </a:ext>
                </a:extLst>
              </p:cNvPr>
              <p:cNvSpPr/>
              <p:nvPr/>
            </p:nvSpPr>
            <p:spPr bwMode="auto">
              <a:xfrm>
                <a:off x="-2684842" y="747162"/>
                <a:ext cx="1108963" cy="727982"/>
              </a:xfrm>
              <a:custGeom>
                <a:avLst/>
                <a:gdLst>
                  <a:gd name="connsiteX0" fmla="*/ 264274 w 1108963"/>
                  <a:gd name="connsiteY0" fmla="*/ 664680 h 727982"/>
                  <a:gd name="connsiteX1" fmla="*/ 833192 w 1108963"/>
                  <a:gd name="connsiteY1" fmla="*/ 664680 h 727982"/>
                  <a:gd name="connsiteX2" fmla="*/ 864843 w 1108963"/>
                  <a:gd name="connsiteY2" fmla="*/ 696331 h 727982"/>
                  <a:gd name="connsiteX3" fmla="*/ 833192 w 1108963"/>
                  <a:gd name="connsiteY3" fmla="*/ 727982 h 727982"/>
                  <a:gd name="connsiteX4" fmla="*/ 264274 w 1108963"/>
                  <a:gd name="connsiteY4" fmla="*/ 727982 h 727982"/>
                  <a:gd name="connsiteX5" fmla="*/ 232623 w 1108963"/>
                  <a:gd name="connsiteY5" fmla="*/ 696331 h 727982"/>
                  <a:gd name="connsiteX6" fmla="*/ 264274 w 1108963"/>
                  <a:gd name="connsiteY6" fmla="*/ 664680 h 727982"/>
                  <a:gd name="connsiteX7" fmla="*/ 1011893 w 1108963"/>
                  <a:gd name="connsiteY7" fmla="*/ 0 h 727982"/>
                  <a:gd name="connsiteX8" fmla="*/ 1108963 w 1108963"/>
                  <a:gd name="connsiteY8" fmla="*/ 97070 h 727982"/>
                  <a:gd name="connsiteX9" fmla="*/ 1108962 w 1108963"/>
                  <a:gd name="connsiteY9" fmla="*/ 225455 h 727982"/>
                  <a:gd name="connsiteX10" fmla="*/ 1011892 w 1108963"/>
                  <a:gd name="connsiteY10" fmla="*/ 322525 h 727982"/>
                  <a:gd name="connsiteX11" fmla="*/ 1011893 w 1108963"/>
                  <a:gd name="connsiteY11" fmla="*/ 322524 h 727982"/>
                  <a:gd name="connsiteX12" fmla="*/ 914823 w 1108963"/>
                  <a:gd name="connsiteY12" fmla="*/ 225454 h 727982"/>
                  <a:gd name="connsiteX13" fmla="*/ 914823 w 1108963"/>
                  <a:gd name="connsiteY13" fmla="*/ 97070 h 727982"/>
                  <a:gd name="connsiteX14" fmla="*/ 1011893 w 1108963"/>
                  <a:gd name="connsiteY14" fmla="*/ 0 h 727982"/>
                  <a:gd name="connsiteX15" fmla="*/ 97070 w 1108963"/>
                  <a:gd name="connsiteY15" fmla="*/ 0 h 727982"/>
                  <a:gd name="connsiteX16" fmla="*/ 194140 w 1108963"/>
                  <a:gd name="connsiteY16" fmla="*/ 97070 h 727982"/>
                  <a:gd name="connsiteX17" fmla="*/ 194139 w 1108963"/>
                  <a:gd name="connsiteY17" fmla="*/ 225455 h 727982"/>
                  <a:gd name="connsiteX18" fmla="*/ 97069 w 1108963"/>
                  <a:gd name="connsiteY18" fmla="*/ 322525 h 727982"/>
                  <a:gd name="connsiteX19" fmla="*/ 97070 w 1108963"/>
                  <a:gd name="connsiteY19" fmla="*/ 322524 h 727982"/>
                  <a:gd name="connsiteX20" fmla="*/ 0 w 1108963"/>
                  <a:gd name="connsiteY20" fmla="*/ 225454 h 727982"/>
                  <a:gd name="connsiteX21" fmla="*/ 0 w 1108963"/>
                  <a:gd name="connsiteY21" fmla="*/ 97070 h 727982"/>
                  <a:gd name="connsiteX22" fmla="*/ 97070 w 1108963"/>
                  <a:gd name="connsiteY22" fmla="*/ 0 h 7279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108963" h="727982">
                    <a:moveTo>
                      <a:pt x="264274" y="664680"/>
                    </a:moveTo>
                    <a:lnTo>
                      <a:pt x="833192" y="664680"/>
                    </a:lnTo>
                    <a:cubicBezTo>
                      <a:pt x="850672" y="664680"/>
                      <a:pt x="864843" y="678851"/>
                      <a:pt x="864843" y="696331"/>
                    </a:cubicBezTo>
                    <a:cubicBezTo>
                      <a:pt x="864843" y="713811"/>
                      <a:pt x="850672" y="727982"/>
                      <a:pt x="833192" y="727982"/>
                    </a:cubicBezTo>
                    <a:lnTo>
                      <a:pt x="264274" y="727982"/>
                    </a:lnTo>
                    <a:cubicBezTo>
                      <a:pt x="246794" y="727982"/>
                      <a:pt x="232623" y="713811"/>
                      <a:pt x="232623" y="696331"/>
                    </a:cubicBezTo>
                    <a:cubicBezTo>
                      <a:pt x="232623" y="678851"/>
                      <a:pt x="246794" y="664680"/>
                      <a:pt x="264274" y="664680"/>
                    </a:cubicBezTo>
                    <a:close/>
                    <a:moveTo>
                      <a:pt x="1011893" y="0"/>
                    </a:moveTo>
                    <a:cubicBezTo>
                      <a:pt x="1065503" y="0"/>
                      <a:pt x="1108963" y="43460"/>
                      <a:pt x="1108963" y="97070"/>
                    </a:cubicBezTo>
                    <a:cubicBezTo>
                      <a:pt x="1108963" y="139865"/>
                      <a:pt x="1108962" y="182660"/>
                      <a:pt x="1108962" y="225455"/>
                    </a:cubicBezTo>
                    <a:cubicBezTo>
                      <a:pt x="1108962" y="279065"/>
                      <a:pt x="1065502" y="322525"/>
                      <a:pt x="1011892" y="322525"/>
                    </a:cubicBezTo>
                    <a:lnTo>
                      <a:pt x="1011893" y="322524"/>
                    </a:lnTo>
                    <a:cubicBezTo>
                      <a:pt x="958283" y="322524"/>
                      <a:pt x="914823" y="279064"/>
                      <a:pt x="914823" y="225454"/>
                    </a:cubicBezTo>
                    <a:lnTo>
                      <a:pt x="914823" y="97070"/>
                    </a:lnTo>
                    <a:cubicBezTo>
                      <a:pt x="914823" y="43460"/>
                      <a:pt x="958283" y="0"/>
                      <a:pt x="1011893" y="0"/>
                    </a:cubicBezTo>
                    <a:close/>
                    <a:moveTo>
                      <a:pt x="97070" y="0"/>
                    </a:moveTo>
                    <a:cubicBezTo>
                      <a:pt x="150680" y="0"/>
                      <a:pt x="194140" y="43460"/>
                      <a:pt x="194140" y="97070"/>
                    </a:cubicBezTo>
                    <a:cubicBezTo>
                      <a:pt x="194140" y="139865"/>
                      <a:pt x="194139" y="182660"/>
                      <a:pt x="194139" y="225455"/>
                    </a:cubicBezTo>
                    <a:cubicBezTo>
                      <a:pt x="194139" y="279065"/>
                      <a:pt x="150679" y="322525"/>
                      <a:pt x="97069" y="322525"/>
                    </a:cubicBezTo>
                    <a:lnTo>
                      <a:pt x="97070" y="322524"/>
                    </a:lnTo>
                    <a:cubicBezTo>
                      <a:pt x="43460" y="322524"/>
                      <a:pt x="0" y="279064"/>
                      <a:pt x="0" y="225454"/>
                    </a:cubicBezTo>
                    <a:lnTo>
                      <a:pt x="0" y="97070"/>
                    </a:lnTo>
                    <a:cubicBezTo>
                      <a:pt x="0" y="43460"/>
                      <a:pt x="43460" y="0"/>
                      <a:pt x="9707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4" name="楕円 73">
              <a:extLst>
                <a:ext uri="{FF2B5EF4-FFF2-40B4-BE49-F238E27FC236}">
                  <a16:creationId xmlns:a16="http://schemas.microsoft.com/office/drawing/2014/main" id="{5AB53D45-AED7-A5E5-9E8C-5957991E709E}"/>
                </a:ext>
              </a:extLst>
            </p:cNvPr>
            <p:cNvSpPr/>
            <p:nvPr/>
          </p:nvSpPr>
          <p:spPr>
            <a:xfrm>
              <a:off x="1596459" y="3068636"/>
              <a:ext cx="810191" cy="22719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CEA1AD50-B9EA-9313-EE98-8109EF11AC9D}"/>
                </a:ext>
              </a:extLst>
            </p:cNvPr>
            <p:cNvGrpSpPr/>
            <p:nvPr/>
          </p:nvGrpSpPr>
          <p:grpSpPr>
            <a:xfrm>
              <a:off x="1889779" y="2189025"/>
              <a:ext cx="717586" cy="1017814"/>
              <a:chOff x="1889779" y="2189025"/>
              <a:chExt cx="717586" cy="1017814"/>
            </a:xfrm>
          </p:grpSpPr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8F77A0D4-E4E2-1C56-6314-8ED498C0E8A4}"/>
                  </a:ext>
                </a:extLst>
              </p:cNvPr>
              <p:cNvSpPr/>
              <p:nvPr/>
            </p:nvSpPr>
            <p:spPr>
              <a:xfrm>
                <a:off x="1889779" y="2189025"/>
                <a:ext cx="717586" cy="1017814"/>
              </a:xfrm>
              <a:custGeom>
                <a:avLst/>
                <a:gdLst>
                  <a:gd name="connsiteX0" fmla="*/ 13490 w 1227597"/>
                  <a:gd name="connsiteY0" fmla="*/ 782456 h 1741206"/>
                  <a:gd name="connsiteX1" fmla="*/ 13491 w 1227597"/>
                  <a:gd name="connsiteY1" fmla="*/ 782456 h 1741206"/>
                  <a:gd name="connsiteX2" fmla="*/ 13491 w 1227597"/>
                  <a:gd name="connsiteY2" fmla="*/ 782457 h 1741206"/>
                  <a:gd name="connsiteX3" fmla="*/ 235592 w 1227597"/>
                  <a:gd name="connsiteY3" fmla="*/ 0 h 1741206"/>
                  <a:gd name="connsiteX4" fmla="*/ 273493 w 1227597"/>
                  <a:gd name="connsiteY4" fmla="*/ 7652 h 1741206"/>
                  <a:gd name="connsiteX5" fmla="*/ 332962 w 1227597"/>
                  <a:gd name="connsiteY5" fmla="*/ 97371 h 1741206"/>
                  <a:gd name="connsiteX6" fmla="*/ 332962 w 1227597"/>
                  <a:gd name="connsiteY6" fmla="*/ 373041 h 1741206"/>
                  <a:gd name="connsiteX7" fmla="*/ 353261 w 1227597"/>
                  <a:gd name="connsiteY7" fmla="*/ 359355 h 1741206"/>
                  <a:gd name="connsiteX8" fmla="*/ 389646 w 1227597"/>
                  <a:gd name="connsiteY8" fmla="*/ 352009 h 1741206"/>
                  <a:gd name="connsiteX9" fmla="*/ 483121 w 1227597"/>
                  <a:gd name="connsiteY9" fmla="*/ 445484 h 1741206"/>
                  <a:gd name="connsiteX10" fmla="*/ 483121 w 1227597"/>
                  <a:gd name="connsiteY10" fmla="*/ 500337 h 1741206"/>
                  <a:gd name="connsiteX11" fmla="*/ 483122 w 1227597"/>
                  <a:gd name="connsiteY11" fmla="*/ 500337 h 1741206"/>
                  <a:gd name="connsiteX12" fmla="*/ 483122 w 1227597"/>
                  <a:gd name="connsiteY12" fmla="*/ 469499 h 1741206"/>
                  <a:gd name="connsiteX13" fmla="*/ 576597 w 1227597"/>
                  <a:gd name="connsiteY13" fmla="*/ 376024 h 1741206"/>
                  <a:gd name="connsiteX14" fmla="*/ 670072 w 1227597"/>
                  <a:gd name="connsiteY14" fmla="*/ 469499 h 1741206"/>
                  <a:gd name="connsiteX15" fmla="*/ 670072 w 1227597"/>
                  <a:gd name="connsiteY15" fmla="*/ 475098 h 1741206"/>
                  <a:gd name="connsiteX16" fmla="*/ 685130 w 1227597"/>
                  <a:gd name="connsiteY16" fmla="*/ 452765 h 1741206"/>
                  <a:gd name="connsiteX17" fmla="*/ 709222 w 1227597"/>
                  <a:gd name="connsiteY17" fmla="*/ 436521 h 1741206"/>
                  <a:gd name="connsiteX18" fmla="*/ 738725 w 1227597"/>
                  <a:gd name="connsiteY18" fmla="*/ 430565 h 1741206"/>
                  <a:gd name="connsiteX19" fmla="*/ 768228 w 1227597"/>
                  <a:gd name="connsiteY19" fmla="*/ 436521 h 1741206"/>
                  <a:gd name="connsiteX20" fmla="*/ 814521 w 1227597"/>
                  <a:gd name="connsiteY20" fmla="*/ 506361 h 1741206"/>
                  <a:gd name="connsiteX21" fmla="*/ 814521 w 1227597"/>
                  <a:gd name="connsiteY21" fmla="*/ 734744 h 1741206"/>
                  <a:gd name="connsiteX22" fmla="*/ 815305 w 1227597"/>
                  <a:gd name="connsiteY22" fmla="*/ 742526 h 1741206"/>
                  <a:gd name="connsiteX23" fmla="*/ 815305 w 1227597"/>
                  <a:gd name="connsiteY23" fmla="*/ 888077 h 1741206"/>
                  <a:gd name="connsiteX24" fmla="*/ 796273 w 1227597"/>
                  <a:gd name="connsiteY24" fmla="*/ 982348 h 1741206"/>
                  <a:gd name="connsiteX25" fmla="*/ 789730 w 1227597"/>
                  <a:gd name="connsiteY25" fmla="*/ 994402 h 1741206"/>
                  <a:gd name="connsiteX26" fmla="*/ 1189058 w 1227597"/>
                  <a:gd name="connsiteY26" fmla="*/ 1470496 h 1741206"/>
                  <a:gd name="connsiteX27" fmla="*/ 1168699 w 1227597"/>
                  <a:gd name="connsiteY27" fmla="*/ 1702667 h 1741206"/>
                  <a:gd name="connsiteX28" fmla="*/ 936527 w 1227597"/>
                  <a:gd name="connsiteY28" fmla="*/ 1682308 h 1741206"/>
                  <a:gd name="connsiteX29" fmla="*/ 473498 w 1227597"/>
                  <a:gd name="connsiteY29" fmla="*/ 1130266 h 1741206"/>
                  <a:gd name="connsiteX30" fmla="*/ 376917 w 1227597"/>
                  <a:gd name="connsiteY30" fmla="*/ 1130266 h 1741206"/>
                  <a:gd name="connsiteX31" fmla="*/ 139649 w 1227597"/>
                  <a:gd name="connsiteY31" fmla="*/ 936887 h 1741206"/>
                  <a:gd name="connsiteX32" fmla="*/ 137072 w 1227597"/>
                  <a:gd name="connsiteY32" fmla="*/ 911318 h 1741206"/>
                  <a:gd name="connsiteX33" fmla="*/ 45933 w 1227597"/>
                  <a:gd name="connsiteY33" fmla="*/ 820179 h 1741206"/>
                  <a:gd name="connsiteX34" fmla="*/ 42108 w 1227597"/>
                  <a:gd name="connsiteY34" fmla="*/ 814418 h 1741206"/>
                  <a:gd name="connsiteX35" fmla="*/ 40962 w 1227597"/>
                  <a:gd name="connsiteY35" fmla="*/ 812921 h 1741206"/>
                  <a:gd name="connsiteX36" fmla="*/ 39910 w 1227597"/>
                  <a:gd name="connsiteY36" fmla="*/ 812408 h 1741206"/>
                  <a:gd name="connsiteX37" fmla="*/ 13491 w 1227597"/>
                  <a:gd name="connsiteY37" fmla="*/ 782456 h 1741206"/>
                  <a:gd name="connsiteX38" fmla="*/ 761 w 1227597"/>
                  <a:gd name="connsiteY38" fmla="*/ 744601 h 1741206"/>
                  <a:gd name="connsiteX39" fmla="*/ 50304 w 1227597"/>
                  <a:gd name="connsiteY39" fmla="*/ 645067 h 1741206"/>
                  <a:gd name="connsiteX40" fmla="*/ 133087 w 1227597"/>
                  <a:gd name="connsiteY40" fmla="*/ 597273 h 1741206"/>
                  <a:gd name="connsiteX41" fmla="*/ 138221 w 1227597"/>
                  <a:gd name="connsiteY41" fmla="*/ 97371 h 1741206"/>
                  <a:gd name="connsiteX42" fmla="*/ 197691 w 1227597"/>
                  <a:gd name="connsiteY42" fmla="*/ 7652 h 1741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</a:cxnLst>
                <a:rect l="l" t="t" r="r" b="b"/>
                <a:pathLst>
                  <a:path w="1227597" h="1741206">
                    <a:moveTo>
                      <a:pt x="13490" y="782456"/>
                    </a:moveTo>
                    <a:lnTo>
                      <a:pt x="13491" y="782456"/>
                    </a:lnTo>
                    <a:lnTo>
                      <a:pt x="13491" y="782457"/>
                    </a:lnTo>
                    <a:close/>
                    <a:moveTo>
                      <a:pt x="235592" y="0"/>
                    </a:moveTo>
                    <a:lnTo>
                      <a:pt x="273493" y="7652"/>
                    </a:lnTo>
                    <a:cubicBezTo>
                      <a:pt x="308441" y="22434"/>
                      <a:pt x="332962" y="57038"/>
                      <a:pt x="332962" y="97371"/>
                    </a:cubicBezTo>
                    <a:lnTo>
                      <a:pt x="332962" y="373041"/>
                    </a:lnTo>
                    <a:lnTo>
                      <a:pt x="353261" y="359355"/>
                    </a:lnTo>
                    <a:cubicBezTo>
                      <a:pt x="364444" y="354625"/>
                      <a:pt x="376740" y="352009"/>
                      <a:pt x="389646" y="352009"/>
                    </a:cubicBezTo>
                    <a:cubicBezTo>
                      <a:pt x="441271" y="352009"/>
                      <a:pt x="483121" y="393859"/>
                      <a:pt x="483121" y="445484"/>
                    </a:cubicBezTo>
                    <a:lnTo>
                      <a:pt x="483121" y="500337"/>
                    </a:lnTo>
                    <a:lnTo>
                      <a:pt x="483122" y="500337"/>
                    </a:lnTo>
                    <a:lnTo>
                      <a:pt x="483122" y="469499"/>
                    </a:lnTo>
                    <a:cubicBezTo>
                      <a:pt x="483122" y="417874"/>
                      <a:pt x="524972" y="376024"/>
                      <a:pt x="576597" y="376024"/>
                    </a:cubicBezTo>
                    <a:cubicBezTo>
                      <a:pt x="628222" y="376024"/>
                      <a:pt x="670072" y="417874"/>
                      <a:pt x="670072" y="469499"/>
                    </a:cubicBezTo>
                    <a:lnTo>
                      <a:pt x="670072" y="475098"/>
                    </a:lnTo>
                    <a:lnTo>
                      <a:pt x="685130" y="452765"/>
                    </a:lnTo>
                    <a:cubicBezTo>
                      <a:pt x="691988" y="445907"/>
                      <a:pt x="700154" y="440357"/>
                      <a:pt x="709222" y="436521"/>
                    </a:cubicBezTo>
                    <a:lnTo>
                      <a:pt x="738725" y="430565"/>
                    </a:lnTo>
                    <a:lnTo>
                      <a:pt x="768228" y="436521"/>
                    </a:lnTo>
                    <a:cubicBezTo>
                      <a:pt x="795432" y="448028"/>
                      <a:pt x="814521" y="474965"/>
                      <a:pt x="814521" y="506361"/>
                    </a:cubicBezTo>
                    <a:lnTo>
                      <a:pt x="814521" y="734744"/>
                    </a:lnTo>
                    <a:lnTo>
                      <a:pt x="815305" y="742526"/>
                    </a:lnTo>
                    <a:lnTo>
                      <a:pt x="815305" y="888077"/>
                    </a:lnTo>
                    <a:cubicBezTo>
                      <a:pt x="815305" y="921517"/>
                      <a:pt x="808528" y="953373"/>
                      <a:pt x="796273" y="982348"/>
                    </a:cubicBezTo>
                    <a:lnTo>
                      <a:pt x="789730" y="994402"/>
                    </a:lnTo>
                    <a:lnTo>
                      <a:pt x="1189058" y="1470496"/>
                    </a:lnTo>
                    <a:cubicBezTo>
                      <a:pt x="1247549" y="1540230"/>
                      <a:pt x="1238434" y="1644176"/>
                      <a:pt x="1168699" y="1702667"/>
                    </a:cubicBezTo>
                    <a:cubicBezTo>
                      <a:pt x="1098964" y="1761158"/>
                      <a:pt x="995018" y="1752043"/>
                      <a:pt x="936527" y="1682308"/>
                    </a:cubicBezTo>
                    <a:lnTo>
                      <a:pt x="473498" y="1130266"/>
                    </a:lnTo>
                    <a:lnTo>
                      <a:pt x="376917" y="1130266"/>
                    </a:lnTo>
                    <a:cubicBezTo>
                      <a:pt x="259880" y="1130266"/>
                      <a:pt x="162232" y="1047248"/>
                      <a:pt x="139649" y="936887"/>
                    </a:cubicBezTo>
                    <a:lnTo>
                      <a:pt x="137072" y="911318"/>
                    </a:lnTo>
                    <a:lnTo>
                      <a:pt x="45933" y="820179"/>
                    </a:lnTo>
                    <a:lnTo>
                      <a:pt x="42108" y="814418"/>
                    </a:lnTo>
                    <a:lnTo>
                      <a:pt x="40962" y="812921"/>
                    </a:lnTo>
                    <a:lnTo>
                      <a:pt x="39910" y="812408"/>
                    </a:lnTo>
                    <a:lnTo>
                      <a:pt x="13491" y="782456"/>
                    </a:lnTo>
                    <a:lnTo>
                      <a:pt x="761" y="744601"/>
                    </a:lnTo>
                    <a:cubicBezTo>
                      <a:pt x="-4065" y="705705"/>
                      <a:pt x="14226" y="665897"/>
                      <a:pt x="50304" y="645067"/>
                    </a:cubicBezTo>
                    <a:lnTo>
                      <a:pt x="133087" y="597273"/>
                    </a:lnTo>
                    <a:lnTo>
                      <a:pt x="138221" y="97371"/>
                    </a:lnTo>
                    <a:cubicBezTo>
                      <a:pt x="138221" y="57038"/>
                      <a:pt x="162743" y="22434"/>
                      <a:pt x="197691" y="7652"/>
                    </a:cubicBezTo>
                    <a:close/>
                  </a:path>
                </a:pathLst>
              </a:custGeom>
              <a:solidFill>
                <a:schemeClr val="bg1"/>
              </a:solidFill>
              <a:ln w="57150" cap="flat" cmpd="sng" algn="ctr">
                <a:solidFill>
                  <a:schemeClr val="bg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AD363B99-1D94-A4ED-E205-03E9438F18AA}"/>
                  </a:ext>
                </a:extLst>
              </p:cNvPr>
              <p:cNvSpPr/>
              <p:nvPr/>
            </p:nvSpPr>
            <p:spPr>
              <a:xfrm>
                <a:off x="1889779" y="2189025"/>
                <a:ext cx="717586" cy="1017814"/>
              </a:xfrm>
              <a:custGeom>
                <a:avLst/>
                <a:gdLst>
                  <a:gd name="connsiteX0" fmla="*/ 13490 w 1227597"/>
                  <a:gd name="connsiteY0" fmla="*/ 782456 h 1741206"/>
                  <a:gd name="connsiteX1" fmla="*/ 13491 w 1227597"/>
                  <a:gd name="connsiteY1" fmla="*/ 782456 h 1741206"/>
                  <a:gd name="connsiteX2" fmla="*/ 13491 w 1227597"/>
                  <a:gd name="connsiteY2" fmla="*/ 782457 h 1741206"/>
                  <a:gd name="connsiteX3" fmla="*/ 235592 w 1227597"/>
                  <a:gd name="connsiteY3" fmla="*/ 0 h 1741206"/>
                  <a:gd name="connsiteX4" fmla="*/ 273493 w 1227597"/>
                  <a:gd name="connsiteY4" fmla="*/ 7652 h 1741206"/>
                  <a:gd name="connsiteX5" fmla="*/ 332962 w 1227597"/>
                  <a:gd name="connsiteY5" fmla="*/ 97371 h 1741206"/>
                  <a:gd name="connsiteX6" fmla="*/ 332962 w 1227597"/>
                  <a:gd name="connsiteY6" fmla="*/ 373041 h 1741206"/>
                  <a:gd name="connsiteX7" fmla="*/ 353261 w 1227597"/>
                  <a:gd name="connsiteY7" fmla="*/ 359355 h 1741206"/>
                  <a:gd name="connsiteX8" fmla="*/ 389646 w 1227597"/>
                  <a:gd name="connsiteY8" fmla="*/ 352009 h 1741206"/>
                  <a:gd name="connsiteX9" fmla="*/ 483121 w 1227597"/>
                  <a:gd name="connsiteY9" fmla="*/ 445484 h 1741206"/>
                  <a:gd name="connsiteX10" fmla="*/ 483121 w 1227597"/>
                  <a:gd name="connsiteY10" fmla="*/ 500337 h 1741206"/>
                  <a:gd name="connsiteX11" fmla="*/ 483122 w 1227597"/>
                  <a:gd name="connsiteY11" fmla="*/ 500337 h 1741206"/>
                  <a:gd name="connsiteX12" fmla="*/ 483122 w 1227597"/>
                  <a:gd name="connsiteY12" fmla="*/ 469499 h 1741206"/>
                  <a:gd name="connsiteX13" fmla="*/ 576597 w 1227597"/>
                  <a:gd name="connsiteY13" fmla="*/ 376024 h 1741206"/>
                  <a:gd name="connsiteX14" fmla="*/ 670072 w 1227597"/>
                  <a:gd name="connsiteY14" fmla="*/ 469499 h 1741206"/>
                  <a:gd name="connsiteX15" fmla="*/ 670072 w 1227597"/>
                  <a:gd name="connsiteY15" fmla="*/ 475098 h 1741206"/>
                  <a:gd name="connsiteX16" fmla="*/ 685130 w 1227597"/>
                  <a:gd name="connsiteY16" fmla="*/ 452765 h 1741206"/>
                  <a:gd name="connsiteX17" fmla="*/ 709222 w 1227597"/>
                  <a:gd name="connsiteY17" fmla="*/ 436521 h 1741206"/>
                  <a:gd name="connsiteX18" fmla="*/ 738725 w 1227597"/>
                  <a:gd name="connsiteY18" fmla="*/ 430565 h 1741206"/>
                  <a:gd name="connsiteX19" fmla="*/ 768228 w 1227597"/>
                  <a:gd name="connsiteY19" fmla="*/ 436521 h 1741206"/>
                  <a:gd name="connsiteX20" fmla="*/ 814521 w 1227597"/>
                  <a:gd name="connsiteY20" fmla="*/ 506361 h 1741206"/>
                  <a:gd name="connsiteX21" fmla="*/ 814521 w 1227597"/>
                  <a:gd name="connsiteY21" fmla="*/ 734744 h 1741206"/>
                  <a:gd name="connsiteX22" fmla="*/ 815305 w 1227597"/>
                  <a:gd name="connsiteY22" fmla="*/ 742526 h 1741206"/>
                  <a:gd name="connsiteX23" fmla="*/ 815305 w 1227597"/>
                  <a:gd name="connsiteY23" fmla="*/ 888077 h 1741206"/>
                  <a:gd name="connsiteX24" fmla="*/ 796273 w 1227597"/>
                  <a:gd name="connsiteY24" fmla="*/ 982348 h 1741206"/>
                  <a:gd name="connsiteX25" fmla="*/ 789730 w 1227597"/>
                  <a:gd name="connsiteY25" fmla="*/ 994402 h 1741206"/>
                  <a:gd name="connsiteX26" fmla="*/ 1189058 w 1227597"/>
                  <a:gd name="connsiteY26" fmla="*/ 1470496 h 1741206"/>
                  <a:gd name="connsiteX27" fmla="*/ 1168699 w 1227597"/>
                  <a:gd name="connsiteY27" fmla="*/ 1702667 h 1741206"/>
                  <a:gd name="connsiteX28" fmla="*/ 936527 w 1227597"/>
                  <a:gd name="connsiteY28" fmla="*/ 1682308 h 1741206"/>
                  <a:gd name="connsiteX29" fmla="*/ 473498 w 1227597"/>
                  <a:gd name="connsiteY29" fmla="*/ 1130266 h 1741206"/>
                  <a:gd name="connsiteX30" fmla="*/ 376917 w 1227597"/>
                  <a:gd name="connsiteY30" fmla="*/ 1130266 h 1741206"/>
                  <a:gd name="connsiteX31" fmla="*/ 139649 w 1227597"/>
                  <a:gd name="connsiteY31" fmla="*/ 936887 h 1741206"/>
                  <a:gd name="connsiteX32" fmla="*/ 137072 w 1227597"/>
                  <a:gd name="connsiteY32" fmla="*/ 911318 h 1741206"/>
                  <a:gd name="connsiteX33" fmla="*/ 45933 w 1227597"/>
                  <a:gd name="connsiteY33" fmla="*/ 820179 h 1741206"/>
                  <a:gd name="connsiteX34" fmla="*/ 42108 w 1227597"/>
                  <a:gd name="connsiteY34" fmla="*/ 814418 h 1741206"/>
                  <a:gd name="connsiteX35" fmla="*/ 40962 w 1227597"/>
                  <a:gd name="connsiteY35" fmla="*/ 812921 h 1741206"/>
                  <a:gd name="connsiteX36" fmla="*/ 39910 w 1227597"/>
                  <a:gd name="connsiteY36" fmla="*/ 812408 h 1741206"/>
                  <a:gd name="connsiteX37" fmla="*/ 13491 w 1227597"/>
                  <a:gd name="connsiteY37" fmla="*/ 782456 h 1741206"/>
                  <a:gd name="connsiteX38" fmla="*/ 761 w 1227597"/>
                  <a:gd name="connsiteY38" fmla="*/ 744601 h 1741206"/>
                  <a:gd name="connsiteX39" fmla="*/ 50304 w 1227597"/>
                  <a:gd name="connsiteY39" fmla="*/ 645067 h 1741206"/>
                  <a:gd name="connsiteX40" fmla="*/ 133087 w 1227597"/>
                  <a:gd name="connsiteY40" fmla="*/ 597273 h 1741206"/>
                  <a:gd name="connsiteX41" fmla="*/ 138221 w 1227597"/>
                  <a:gd name="connsiteY41" fmla="*/ 97371 h 1741206"/>
                  <a:gd name="connsiteX42" fmla="*/ 197691 w 1227597"/>
                  <a:gd name="connsiteY42" fmla="*/ 7652 h 1741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</a:cxnLst>
                <a:rect l="l" t="t" r="r" b="b"/>
                <a:pathLst>
                  <a:path w="1227597" h="1741206">
                    <a:moveTo>
                      <a:pt x="13490" y="782456"/>
                    </a:moveTo>
                    <a:lnTo>
                      <a:pt x="13491" y="782456"/>
                    </a:lnTo>
                    <a:lnTo>
                      <a:pt x="13491" y="782457"/>
                    </a:lnTo>
                    <a:close/>
                    <a:moveTo>
                      <a:pt x="235592" y="0"/>
                    </a:moveTo>
                    <a:lnTo>
                      <a:pt x="273493" y="7652"/>
                    </a:lnTo>
                    <a:cubicBezTo>
                      <a:pt x="308441" y="22434"/>
                      <a:pt x="332962" y="57038"/>
                      <a:pt x="332962" y="97371"/>
                    </a:cubicBezTo>
                    <a:lnTo>
                      <a:pt x="332962" y="373041"/>
                    </a:lnTo>
                    <a:lnTo>
                      <a:pt x="353261" y="359355"/>
                    </a:lnTo>
                    <a:cubicBezTo>
                      <a:pt x="364444" y="354625"/>
                      <a:pt x="376740" y="352009"/>
                      <a:pt x="389646" y="352009"/>
                    </a:cubicBezTo>
                    <a:cubicBezTo>
                      <a:pt x="441271" y="352009"/>
                      <a:pt x="483121" y="393859"/>
                      <a:pt x="483121" y="445484"/>
                    </a:cubicBezTo>
                    <a:lnTo>
                      <a:pt x="483121" y="500337"/>
                    </a:lnTo>
                    <a:lnTo>
                      <a:pt x="483122" y="500337"/>
                    </a:lnTo>
                    <a:lnTo>
                      <a:pt x="483122" y="469499"/>
                    </a:lnTo>
                    <a:cubicBezTo>
                      <a:pt x="483122" y="417874"/>
                      <a:pt x="524972" y="376024"/>
                      <a:pt x="576597" y="376024"/>
                    </a:cubicBezTo>
                    <a:cubicBezTo>
                      <a:pt x="628222" y="376024"/>
                      <a:pt x="670072" y="417874"/>
                      <a:pt x="670072" y="469499"/>
                    </a:cubicBezTo>
                    <a:lnTo>
                      <a:pt x="670072" y="475098"/>
                    </a:lnTo>
                    <a:lnTo>
                      <a:pt x="685130" y="452765"/>
                    </a:lnTo>
                    <a:cubicBezTo>
                      <a:pt x="691988" y="445907"/>
                      <a:pt x="700154" y="440357"/>
                      <a:pt x="709222" y="436521"/>
                    </a:cubicBezTo>
                    <a:lnTo>
                      <a:pt x="738725" y="430565"/>
                    </a:lnTo>
                    <a:lnTo>
                      <a:pt x="768228" y="436521"/>
                    </a:lnTo>
                    <a:cubicBezTo>
                      <a:pt x="795432" y="448028"/>
                      <a:pt x="814521" y="474965"/>
                      <a:pt x="814521" y="506361"/>
                    </a:cubicBezTo>
                    <a:lnTo>
                      <a:pt x="814521" y="734744"/>
                    </a:lnTo>
                    <a:lnTo>
                      <a:pt x="815305" y="742526"/>
                    </a:lnTo>
                    <a:lnTo>
                      <a:pt x="815305" y="888077"/>
                    </a:lnTo>
                    <a:cubicBezTo>
                      <a:pt x="815305" y="921517"/>
                      <a:pt x="808528" y="953373"/>
                      <a:pt x="796273" y="982348"/>
                    </a:cubicBezTo>
                    <a:lnTo>
                      <a:pt x="789730" y="994402"/>
                    </a:lnTo>
                    <a:lnTo>
                      <a:pt x="1189058" y="1470496"/>
                    </a:lnTo>
                    <a:cubicBezTo>
                      <a:pt x="1247549" y="1540230"/>
                      <a:pt x="1238434" y="1644176"/>
                      <a:pt x="1168699" y="1702667"/>
                    </a:cubicBezTo>
                    <a:cubicBezTo>
                      <a:pt x="1098964" y="1761158"/>
                      <a:pt x="995018" y="1752043"/>
                      <a:pt x="936527" y="1682308"/>
                    </a:cubicBezTo>
                    <a:lnTo>
                      <a:pt x="473498" y="1130266"/>
                    </a:lnTo>
                    <a:lnTo>
                      <a:pt x="376917" y="1130266"/>
                    </a:lnTo>
                    <a:cubicBezTo>
                      <a:pt x="259880" y="1130266"/>
                      <a:pt x="162232" y="1047248"/>
                      <a:pt x="139649" y="936887"/>
                    </a:cubicBezTo>
                    <a:lnTo>
                      <a:pt x="137072" y="911318"/>
                    </a:lnTo>
                    <a:lnTo>
                      <a:pt x="45933" y="820179"/>
                    </a:lnTo>
                    <a:lnTo>
                      <a:pt x="42108" y="814418"/>
                    </a:lnTo>
                    <a:lnTo>
                      <a:pt x="40962" y="812921"/>
                    </a:lnTo>
                    <a:lnTo>
                      <a:pt x="39910" y="812408"/>
                    </a:lnTo>
                    <a:lnTo>
                      <a:pt x="13491" y="782456"/>
                    </a:lnTo>
                    <a:lnTo>
                      <a:pt x="761" y="744601"/>
                    </a:lnTo>
                    <a:cubicBezTo>
                      <a:pt x="-4065" y="705705"/>
                      <a:pt x="14226" y="665897"/>
                      <a:pt x="50304" y="645067"/>
                    </a:cubicBezTo>
                    <a:lnTo>
                      <a:pt x="133087" y="597273"/>
                    </a:lnTo>
                    <a:lnTo>
                      <a:pt x="138221" y="97371"/>
                    </a:lnTo>
                    <a:cubicBezTo>
                      <a:pt x="138221" y="57038"/>
                      <a:pt x="162743" y="22434"/>
                      <a:pt x="197691" y="7652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81" name="円: 塗りつぶしなし 80">
              <a:extLst>
                <a:ext uri="{FF2B5EF4-FFF2-40B4-BE49-F238E27FC236}">
                  <a16:creationId xmlns:a16="http://schemas.microsoft.com/office/drawing/2014/main" id="{4AD717FC-92A7-2650-35E8-CC0B8EBDA726}"/>
                </a:ext>
              </a:extLst>
            </p:cNvPr>
            <p:cNvSpPr/>
            <p:nvPr/>
          </p:nvSpPr>
          <p:spPr>
            <a:xfrm>
              <a:off x="881303" y="1092429"/>
              <a:ext cx="2275966" cy="2275966"/>
            </a:xfrm>
            <a:prstGeom prst="donut">
              <a:avLst>
                <a:gd name="adj" fmla="val 5265"/>
              </a:avLst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08" name="グループ化 207">
            <a:extLst>
              <a:ext uri="{FF2B5EF4-FFF2-40B4-BE49-F238E27FC236}">
                <a16:creationId xmlns:a16="http://schemas.microsoft.com/office/drawing/2014/main" id="{69C90EFF-B3B3-6FD7-B46C-D51579AC7A27}"/>
              </a:ext>
            </a:extLst>
          </p:cNvPr>
          <p:cNvGrpSpPr/>
          <p:nvPr/>
        </p:nvGrpSpPr>
        <p:grpSpPr>
          <a:xfrm>
            <a:off x="3771873" y="1049300"/>
            <a:ext cx="2362227" cy="2362225"/>
            <a:chOff x="3771873" y="1049300"/>
            <a:chExt cx="2362227" cy="2362225"/>
          </a:xfrm>
        </p:grpSpPr>
        <p:grpSp>
          <p:nvGrpSpPr>
            <p:cNvPr id="82" name="グループ化 81">
              <a:extLst>
                <a:ext uri="{FF2B5EF4-FFF2-40B4-BE49-F238E27FC236}">
                  <a16:creationId xmlns:a16="http://schemas.microsoft.com/office/drawing/2014/main" id="{CBA62861-8294-5060-1C20-667778130619}"/>
                </a:ext>
              </a:extLst>
            </p:cNvPr>
            <p:cNvGrpSpPr/>
            <p:nvPr/>
          </p:nvGrpSpPr>
          <p:grpSpPr>
            <a:xfrm>
              <a:off x="3771873" y="1049300"/>
              <a:ext cx="2362227" cy="2362225"/>
              <a:chOff x="5037175" y="2753925"/>
              <a:chExt cx="1629386" cy="1629384"/>
            </a:xfrm>
          </p:grpSpPr>
          <p:sp>
            <p:nvSpPr>
              <p:cNvPr id="83" name="楕円 82">
                <a:extLst>
                  <a:ext uri="{FF2B5EF4-FFF2-40B4-BE49-F238E27FC236}">
                    <a16:creationId xmlns:a16="http://schemas.microsoft.com/office/drawing/2014/main" id="{FCDB8C6C-863F-2A42-78D6-57D11C175F7F}"/>
                  </a:ext>
                </a:extLst>
              </p:cNvPr>
              <p:cNvSpPr/>
              <p:nvPr/>
            </p:nvSpPr>
            <p:spPr bwMode="auto">
              <a:xfrm>
                <a:off x="5037175" y="2753925"/>
                <a:ext cx="1629386" cy="1629384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楕円 83">
                <a:extLst>
                  <a:ext uri="{FF2B5EF4-FFF2-40B4-BE49-F238E27FC236}">
                    <a16:creationId xmlns:a16="http://schemas.microsoft.com/office/drawing/2014/main" id="{00B3BC4D-4847-9094-4C43-12DB9836270F}"/>
                  </a:ext>
                </a:extLst>
              </p:cNvPr>
              <p:cNvSpPr/>
              <p:nvPr/>
            </p:nvSpPr>
            <p:spPr bwMode="auto">
              <a:xfrm>
                <a:off x="5147359" y="2864739"/>
                <a:ext cx="1409016" cy="1409016"/>
              </a:xfrm>
              <a:prstGeom prst="ellipse">
                <a:avLst/>
              </a:prstGeom>
              <a:solidFill>
                <a:srgbClr val="CCECFF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sp>
          <p:nvSpPr>
            <p:cNvPr id="92" name="円: 塗りつぶしなし 91">
              <a:extLst>
                <a:ext uri="{FF2B5EF4-FFF2-40B4-BE49-F238E27FC236}">
                  <a16:creationId xmlns:a16="http://schemas.microsoft.com/office/drawing/2014/main" id="{42187423-6205-16F0-E5FE-547D6C65409C}"/>
                </a:ext>
              </a:extLst>
            </p:cNvPr>
            <p:cNvSpPr/>
            <p:nvPr/>
          </p:nvSpPr>
          <p:spPr>
            <a:xfrm>
              <a:off x="3815003" y="1092429"/>
              <a:ext cx="2275966" cy="2275966"/>
            </a:xfrm>
            <a:prstGeom prst="donut">
              <a:avLst>
                <a:gd name="adj" fmla="val 5265"/>
              </a:avLst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93" name="グループ化 92">
              <a:extLst>
                <a:ext uri="{FF2B5EF4-FFF2-40B4-BE49-F238E27FC236}">
                  <a16:creationId xmlns:a16="http://schemas.microsoft.com/office/drawing/2014/main" id="{D205707E-B3FF-3A5D-39C0-A2F47C0D964A}"/>
                </a:ext>
              </a:extLst>
            </p:cNvPr>
            <p:cNvGrpSpPr/>
            <p:nvPr/>
          </p:nvGrpSpPr>
          <p:grpSpPr>
            <a:xfrm>
              <a:off x="4266816" y="1483671"/>
              <a:ext cx="1443848" cy="1588447"/>
              <a:chOff x="2939072" y="3924300"/>
              <a:chExt cx="1633830" cy="1797455"/>
            </a:xfrm>
          </p:grpSpPr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C1EE5741-AEF6-A94F-A0FC-3427CF113647}"/>
                  </a:ext>
                </a:extLst>
              </p:cNvPr>
              <p:cNvGrpSpPr/>
              <p:nvPr/>
            </p:nvGrpSpPr>
            <p:grpSpPr>
              <a:xfrm>
                <a:off x="2939072" y="3924300"/>
                <a:ext cx="1633830" cy="478482"/>
                <a:chOff x="3207399" y="4002882"/>
                <a:chExt cx="1097175" cy="321318"/>
              </a:xfrm>
            </p:grpSpPr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B5FD1BBD-AFF3-421F-6A28-0FC285B54180}"/>
                    </a:ext>
                  </a:extLst>
                </p:cNvPr>
                <p:cNvSpPr/>
                <p:nvPr/>
              </p:nvSpPr>
              <p:spPr bwMode="auto">
                <a:xfrm>
                  <a:off x="3207399" y="4002882"/>
                  <a:ext cx="1097175" cy="321318"/>
                </a:xfrm>
                <a:custGeom>
                  <a:avLst/>
                  <a:gdLst>
                    <a:gd name="connsiteX0" fmla="*/ 605773 w 1097175"/>
                    <a:gd name="connsiteY0" fmla="*/ 0 h 399501"/>
                    <a:gd name="connsiteX1" fmla="*/ 647394 w 1097175"/>
                    <a:gd name="connsiteY1" fmla="*/ 1593 h 399501"/>
                    <a:gd name="connsiteX2" fmla="*/ 1095427 w 1097175"/>
                    <a:gd name="connsiteY2" fmla="*/ 191136 h 399501"/>
                    <a:gd name="connsiteX3" fmla="*/ 1097175 w 1097175"/>
                    <a:gd name="connsiteY3" fmla="*/ 198656 h 399501"/>
                    <a:gd name="connsiteX4" fmla="*/ 1095427 w 1097175"/>
                    <a:gd name="connsiteY4" fmla="*/ 206177 h 399501"/>
                    <a:gd name="connsiteX5" fmla="*/ 548587 w 1097175"/>
                    <a:gd name="connsiteY5" fmla="*/ 399501 h 399501"/>
                    <a:gd name="connsiteX6" fmla="*/ 1747 w 1097175"/>
                    <a:gd name="connsiteY6" fmla="*/ 206177 h 399501"/>
                    <a:gd name="connsiteX7" fmla="*/ 0 w 1097175"/>
                    <a:gd name="connsiteY7" fmla="*/ 198656 h 399501"/>
                    <a:gd name="connsiteX8" fmla="*/ 1747 w 1097175"/>
                    <a:gd name="connsiteY8" fmla="*/ 191136 h 399501"/>
                    <a:gd name="connsiteX9" fmla="*/ 449780 w 1097175"/>
                    <a:gd name="connsiteY9" fmla="*/ 1593 h 399501"/>
                    <a:gd name="connsiteX10" fmla="*/ 491401 w 1097175"/>
                    <a:gd name="connsiteY10" fmla="*/ 0 h 399501"/>
                    <a:gd name="connsiteX11" fmla="*/ 508938 w 1097175"/>
                    <a:gd name="connsiteY11" fmla="*/ 26392 h 399501"/>
                    <a:gd name="connsiteX12" fmla="*/ 545049 w 1097175"/>
                    <a:gd name="connsiteY12" fmla="*/ 51037 h 399501"/>
                    <a:gd name="connsiteX13" fmla="*/ 548587 w 1097175"/>
                    <a:gd name="connsiteY13" fmla="*/ 51657 h 399501"/>
                    <a:gd name="connsiteX14" fmla="*/ 552125 w 1097175"/>
                    <a:gd name="connsiteY14" fmla="*/ 51037 h 399501"/>
                    <a:gd name="connsiteX15" fmla="*/ 588236 w 1097175"/>
                    <a:gd name="connsiteY15" fmla="*/ 26392 h 3995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97175" h="399501">
                      <a:moveTo>
                        <a:pt x="605773" y="0"/>
                      </a:moveTo>
                      <a:lnTo>
                        <a:pt x="647394" y="1593"/>
                      </a:lnTo>
                      <a:cubicBezTo>
                        <a:pt x="871887" y="18987"/>
                        <a:pt x="1049885" y="94597"/>
                        <a:pt x="1095427" y="191136"/>
                      </a:cubicBezTo>
                      <a:lnTo>
                        <a:pt x="1097175" y="198656"/>
                      </a:lnTo>
                      <a:lnTo>
                        <a:pt x="1095427" y="206177"/>
                      </a:lnTo>
                      <a:cubicBezTo>
                        <a:pt x="1043379" y="316507"/>
                        <a:pt x="818327" y="399501"/>
                        <a:pt x="548587" y="399501"/>
                      </a:cubicBezTo>
                      <a:cubicBezTo>
                        <a:pt x="278847" y="399501"/>
                        <a:pt x="53796" y="316507"/>
                        <a:pt x="1747" y="206177"/>
                      </a:cubicBezTo>
                      <a:lnTo>
                        <a:pt x="0" y="198656"/>
                      </a:lnTo>
                      <a:lnTo>
                        <a:pt x="1747" y="191136"/>
                      </a:lnTo>
                      <a:cubicBezTo>
                        <a:pt x="47290" y="94597"/>
                        <a:pt x="225288" y="18987"/>
                        <a:pt x="449780" y="1593"/>
                      </a:cubicBezTo>
                      <a:lnTo>
                        <a:pt x="491401" y="0"/>
                      </a:lnTo>
                      <a:lnTo>
                        <a:pt x="508938" y="26392"/>
                      </a:lnTo>
                      <a:cubicBezTo>
                        <a:pt x="519898" y="37969"/>
                        <a:pt x="532071" y="46421"/>
                        <a:pt x="545049" y="51037"/>
                      </a:cubicBezTo>
                      <a:lnTo>
                        <a:pt x="548587" y="51657"/>
                      </a:lnTo>
                      <a:lnTo>
                        <a:pt x="552125" y="51037"/>
                      </a:lnTo>
                      <a:cubicBezTo>
                        <a:pt x="565102" y="46421"/>
                        <a:pt x="577276" y="37969"/>
                        <a:pt x="588236" y="26392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A03B7BEB-D463-7DFE-CF24-5E690A7B9831}"/>
                    </a:ext>
                  </a:extLst>
                </p:cNvPr>
                <p:cNvSpPr/>
                <p:nvPr/>
              </p:nvSpPr>
              <p:spPr bwMode="auto">
                <a:xfrm flipV="1">
                  <a:off x="3235247" y="4142592"/>
                  <a:ext cx="1041478" cy="45720"/>
                </a:xfrm>
                <a:custGeom>
                  <a:avLst/>
                  <a:gdLst>
                    <a:gd name="connsiteX0" fmla="*/ 548587 w 1097175"/>
                    <a:gd name="connsiteY0" fmla="*/ 0 h 401690"/>
                    <a:gd name="connsiteX1" fmla="*/ 1095427 w 1097175"/>
                    <a:gd name="connsiteY1" fmla="*/ 193325 h 401690"/>
                    <a:gd name="connsiteX2" fmla="*/ 1097175 w 1097175"/>
                    <a:gd name="connsiteY2" fmla="*/ 200845 h 401690"/>
                    <a:gd name="connsiteX3" fmla="*/ 1095427 w 1097175"/>
                    <a:gd name="connsiteY3" fmla="*/ 208366 h 401690"/>
                    <a:gd name="connsiteX4" fmla="*/ 548587 w 1097175"/>
                    <a:gd name="connsiteY4" fmla="*/ 401690 h 401690"/>
                    <a:gd name="connsiteX5" fmla="*/ 1747 w 1097175"/>
                    <a:gd name="connsiteY5" fmla="*/ 208366 h 401690"/>
                    <a:gd name="connsiteX6" fmla="*/ 0 w 1097175"/>
                    <a:gd name="connsiteY6" fmla="*/ 200845 h 401690"/>
                    <a:gd name="connsiteX7" fmla="*/ 1747 w 1097175"/>
                    <a:gd name="connsiteY7" fmla="*/ 193325 h 401690"/>
                    <a:gd name="connsiteX8" fmla="*/ 548587 w 1097175"/>
                    <a:gd name="connsiteY8" fmla="*/ 0 h 4016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097175" h="401690">
                      <a:moveTo>
                        <a:pt x="548587" y="0"/>
                      </a:moveTo>
                      <a:cubicBezTo>
                        <a:pt x="818327" y="0"/>
                        <a:pt x="1043379" y="82995"/>
                        <a:pt x="1095427" y="193325"/>
                      </a:cubicBezTo>
                      <a:lnTo>
                        <a:pt x="1097175" y="200845"/>
                      </a:lnTo>
                      <a:lnTo>
                        <a:pt x="1095427" y="208366"/>
                      </a:lnTo>
                      <a:cubicBezTo>
                        <a:pt x="1043379" y="318696"/>
                        <a:pt x="818327" y="401690"/>
                        <a:pt x="548587" y="401690"/>
                      </a:cubicBezTo>
                      <a:cubicBezTo>
                        <a:pt x="278847" y="401690"/>
                        <a:pt x="53796" y="318696"/>
                        <a:pt x="1747" y="208366"/>
                      </a:cubicBezTo>
                      <a:lnTo>
                        <a:pt x="0" y="200845"/>
                      </a:lnTo>
                      <a:lnTo>
                        <a:pt x="1747" y="193325"/>
                      </a:lnTo>
                      <a:cubicBezTo>
                        <a:pt x="53796" y="82995"/>
                        <a:pt x="278847" y="0"/>
                        <a:pt x="548587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95" name="グループ化 94">
                <a:extLst>
                  <a:ext uri="{FF2B5EF4-FFF2-40B4-BE49-F238E27FC236}">
                    <a16:creationId xmlns:a16="http://schemas.microsoft.com/office/drawing/2014/main" id="{EA8DBE64-B0CD-5A55-4D78-6184FB97DC1A}"/>
                  </a:ext>
                </a:extLst>
              </p:cNvPr>
              <p:cNvGrpSpPr/>
              <p:nvPr/>
            </p:nvGrpSpPr>
            <p:grpSpPr>
              <a:xfrm>
                <a:off x="3088029" y="4020865"/>
                <a:ext cx="912022" cy="1700890"/>
                <a:chOff x="3341187" y="4826001"/>
                <a:chExt cx="769748" cy="1435553"/>
              </a:xfrm>
            </p:grpSpPr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A3743655-FEAC-7D5A-5FC7-0B8C68D82A45}"/>
                    </a:ext>
                  </a:extLst>
                </p:cNvPr>
                <p:cNvSpPr/>
                <p:nvPr/>
              </p:nvSpPr>
              <p:spPr bwMode="auto">
                <a:xfrm>
                  <a:off x="3341187" y="4826001"/>
                  <a:ext cx="697582" cy="1435553"/>
                </a:xfrm>
                <a:custGeom>
                  <a:avLst/>
                  <a:gdLst>
                    <a:gd name="connsiteX0" fmla="*/ 607010 w 697582"/>
                    <a:gd name="connsiteY0" fmla="*/ 0 h 1435553"/>
                    <a:gd name="connsiteX1" fmla="*/ 697582 w 697582"/>
                    <a:gd name="connsiteY1" fmla="*/ 90572 h 1435553"/>
                    <a:gd name="connsiteX2" fmla="*/ 697581 w 697582"/>
                    <a:gd name="connsiteY2" fmla="*/ 751017 h 1435553"/>
                    <a:gd name="connsiteX3" fmla="*/ 693206 w 697582"/>
                    <a:gd name="connsiteY3" fmla="*/ 772686 h 1435553"/>
                    <a:gd name="connsiteX4" fmla="*/ 697581 w 697582"/>
                    <a:gd name="connsiteY4" fmla="*/ 816083 h 1435553"/>
                    <a:gd name="connsiteX5" fmla="*/ 697581 w 697582"/>
                    <a:gd name="connsiteY5" fmla="*/ 921315 h 1435553"/>
                    <a:gd name="connsiteX6" fmla="*/ 539924 w 697582"/>
                    <a:gd name="connsiteY6" fmla="*/ 1159165 h 1435553"/>
                    <a:gd name="connsiteX7" fmla="*/ 522413 w 697582"/>
                    <a:gd name="connsiteY7" fmla="*/ 1164600 h 1435553"/>
                    <a:gd name="connsiteX8" fmla="*/ 568085 w 697582"/>
                    <a:gd name="connsiteY8" fmla="*/ 1435553 h 1435553"/>
                    <a:gd name="connsiteX9" fmla="*/ 95125 w 697582"/>
                    <a:gd name="connsiteY9" fmla="*/ 1435553 h 1435553"/>
                    <a:gd name="connsiteX10" fmla="*/ 143340 w 697582"/>
                    <a:gd name="connsiteY10" fmla="*/ 1149512 h 1435553"/>
                    <a:gd name="connsiteX11" fmla="*/ 75606 w 697582"/>
                    <a:gd name="connsiteY11" fmla="*/ 1103844 h 1435553"/>
                    <a:gd name="connsiteX12" fmla="*/ 0 w 697582"/>
                    <a:gd name="connsiteY12" fmla="*/ 921315 h 1435553"/>
                    <a:gd name="connsiteX13" fmla="*/ 0 w 697582"/>
                    <a:gd name="connsiteY13" fmla="*/ 816083 h 1435553"/>
                    <a:gd name="connsiteX14" fmla="*/ 258135 w 697582"/>
                    <a:gd name="connsiteY14" fmla="*/ 557948 h 1435553"/>
                    <a:gd name="connsiteX15" fmla="*/ 439446 w 697582"/>
                    <a:gd name="connsiteY15" fmla="*/ 557948 h 1435553"/>
                    <a:gd name="connsiteX16" fmla="*/ 516438 w 697582"/>
                    <a:gd name="connsiteY16" fmla="*/ 573492 h 1435553"/>
                    <a:gd name="connsiteX17" fmla="*/ 516438 w 697582"/>
                    <a:gd name="connsiteY17" fmla="*/ 90572 h 1435553"/>
                    <a:gd name="connsiteX18" fmla="*/ 607010 w 697582"/>
                    <a:gd name="connsiteY18" fmla="*/ 0 h 1435553"/>
                    <a:gd name="connsiteX0" fmla="*/ 607010 w 697582"/>
                    <a:gd name="connsiteY0" fmla="*/ 0 h 1490754"/>
                    <a:gd name="connsiteX1" fmla="*/ 697582 w 697582"/>
                    <a:gd name="connsiteY1" fmla="*/ 90572 h 1490754"/>
                    <a:gd name="connsiteX2" fmla="*/ 697581 w 697582"/>
                    <a:gd name="connsiteY2" fmla="*/ 751017 h 1490754"/>
                    <a:gd name="connsiteX3" fmla="*/ 693206 w 697582"/>
                    <a:gd name="connsiteY3" fmla="*/ 772686 h 1490754"/>
                    <a:gd name="connsiteX4" fmla="*/ 697581 w 697582"/>
                    <a:gd name="connsiteY4" fmla="*/ 816083 h 1490754"/>
                    <a:gd name="connsiteX5" fmla="*/ 697581 w 697582"/>
                    <a:gd name="connsiteY5" fmla="*/ 921315 h 1490754"/>
                    <a:gd name="connsiteX6" fmla="*/ 539924 w 697582"/>
                    <a:gd name="connsiteY6" fmla="*/ 1159165 h 1490754"/>
                    <a:gd name="connsiteX7" fmla="*/ 522413 w 697582"/>
                    <a:gd name="connsiteY7" fmla="*/ 1164600 h 1490754"/>
                    <a:gd name="connsiteX8" fmla="*/ 568085 w 697582"/>
                    <a:gd name="connsiteY8" fmla="*/ 1435553 h 1490754"/>
                    <a:gd name="connsiteX9" fmla="*/ 357372 w 697582"/>
                    <a:gd name="connsiteY9" fmla="*/ 1490738 h 1490754"/>
                    <a:gd name="connsiteX10" fmla="*/ 95125 w 697582"/>
                    <a:gd name="connsiteY10" fmla="*/ 1435553 h 1490754"/>
                    <a:gd name="connsiteX11" fmla="*/ 143340 w 697582"/>
                    <a:gd name="connsiteY11" fmla="*/ 1149512 h 1490754"/>
                    <a:gd name="connsiteX12" fmla="*/ 75606 w 697582"/>
                    <a:gd name="connsiteY12" fmla="*/ 1103844 h 1490754"/>
                    <a:gd name="connsiteX13" fmla="*/ 0 w 697582"/>
                    <a:gd name="connsiteY13" fmla="*/ 921315 h 1490754"/>
                    <a:gd name="connsiteX14" fmla="*/ 0 w 697582"/>
                    <a:gd name="connsiteY14" fmla="*/ 816083 h 1490754"/>
                    <a:gd name="connsiteX15" fmla="*/ 258135 w 697582"/>
                    <a:gd name="connsiteY15" fmla="*/ 557948 h 1490754"/>
                    <a:gd name="connsiteX16" fmla="*/ 439446 w 697582"/>
                    <a:gd name="connsiteY16" fmla="*/ 557948 h 1490754"/>
                    <a:gd name="connsiteX17" fmla="*/ 516438 w 697582"/>
                    <a:gd name="connsiteY17" fmla="*/ 573492 h 1490754"/>
                    <a:gd name="connsiteX18" fmla="*/ 516438 w 697582"/>
                    <a:gd name="connsiteY18" fmla="*/ 90572 h 1490754"/>
                    <a:gd name="connsiteX19" fmla="*/ 607010 w 697582"/>
                    <a:gd name="connsiteY19" fmla="*/ 0 h 1490754"/>
                    <a:gd name="connsiteX0" fmla="*/ 357372 w 697582"/>
                    <a:gd name="connsiteY0" fmla="*/ 1490738 h 1553214"/>
                    <a:gd name="connsiteX1" fmla="*/ 95125 w 697582"/>
                    <a:gd name="connsiteY1" fmla="*/ 1435553 h 1553214"/>
                    <a:gd name="connsiteX2" fmla="*/ 143340 w 697582"/>
                    <a:gd name="connsiteY2" fmla="*/ 1149512 h 1553214"/>
                    <a:gd name="connsiteX3" fmla="*/ 75606 w 697582"/>
                    <a:gd name="connsiteY3" fmla="*/ 1103844 h 1553214"/>
                    <a:gd name="connsiteX4" fmla="*/ 0 w 697582"/>
                    <a:gd name="connsiteY4" fmla="*/ 921315 h 1553214"/>
                    <a:gd name="connsiteX5" fmla="*/ 0 w 697582"/>
                    <a:gd name="connsiteY5" fmla="*/ 816083 h 1553214"/>
                    <a:gd name="connsiteX6" fmla="*/ 258135 w 697582"/>
                    <a:gd name="connsiteY6" fmla="*/ 557948 h 1553214"/>
                    <a:gd name="connsiteX7" fmla="*/ 439446 w 697582"/>
                    <a:gd name="connsiteY7" fmla="*/ 557948 h 1553214"/>
                    <a:gd name="connsiteX8" fmla="*/ 516438 w 697582"/>
                    <a:gd name="connsiteY8" fmla="*/ 573492 h 1553214"/>
                    <a:gd name="connsiteX9" fmla="*/ 516438 w 697582"/>
                    <a:gd name="connsiteY9" fmla="*/ 90572 h 1553214"/>
                    <a:gd name="connsiteX10" fmla="*/ 607010 w 697582"/>
                    <a:gd name="connsiteY10" fmla="*/ 0 h 1553214"/>
                    <a:gd name="connsiteX11" fmla="*/ 697582 w 697582"/>
                    <a:gd name="connsiteY11" fmla="*/ 90572 h 1553214"/>
                    <a:gd name="connsiteX12" fmla="*/ 697581 w 697582"/>
                    <a:gd name="connsiteY12" fmla="*/ 751017 h 1553214"/>
                    <a:gd name="connsiteX13" fmla="*/ 693206 w 697582"/>
                    <a:gd name="connsiteY13" fmla="*/ 772686 h 1553214"/>
                    <a:gd name="connsiteX14" fmla="*/ 697581 w 697582"/>
                    <a:gd name="connsiteY14" fmla="*/ 816083 h 1553214"/>
                    <a:gd name="connsiteX15" fmla="*/ 697581 w 697582"/>
                    <a:gd name="connsiteY15" fmla="*/ 921315 h 1553214"/>
                    <a:gd name="connsiteX16" fmla="*/ 539924 w 697582"/>
                    <a:gd name="connsiteY16" fmla="*/ 1159165 h 1553214"/>
                    <a:gd name="connsiteX17" fmla="*/ 522413 w 697582"/>
                    <a:gd name="connsiteY17" fmla="*/ 1164600 h 1553214"/>
                    <a:gd name="connsiteX18" fmla="*/ 568085 w 697582"/>
                    <a:gd name="connsiteY18" fmla="*/ 1435553 h 1553214"/>
                    <a:gd name="connsiteX19" fmla="*/ 419848 w 697582"/>
                    <a:gd name="connsiteY19" fmla="*/ 1553214 h 1553214"/>
                    <a:gd name="connsiteX0" fmla="*/ 95125 w 697582"/>
                    <a:gd name="connsiteY0" fmla="*/ 1435553 h 1553214"/>
                    <a:gd name="connsiteX1" fmla="*/ 143340 w 697582"/>
                    <a:gd name="connsiteY1" fmla="*/ 1149512 h 1553214"/>
                    <a:gd name="connsiteX2" fmla="*/ 75606 w 697582"/>
                    <a:gd name="connsiteY2" fmla="*/ 1103844 h 1553214"/>
                    <a:gd name="connsiteX3" fmla="*/ 0 w 697582"/>
                    <a:gd name="connsiteY3" fmla="*/ 921315 h 1553214"/>
                    <a:gd name="connsiteX4" fmla="*/ 0 w 697582"/>
                    <a:gd name="connsiteY4" fmla="*/ 816083 h 1553214"/>
                    <a:gd name="connsiteX5" fmla="*/ 258135 w 697582"/>
                    <a:gd name="connsiteY5" fmla="*/ 557948 h 1553214"/>
                    <a:gd name="connsiteX6" fmla="*/ 439446 w 697582"/>
                    <a:gd name="connsiteY6" fmla="*/ 557948 h 1553214"/>
                    <a:gd name="connsiteX7" fmla="*/ 516438 w 697582"/>
                    <a:gd name="connsiteY7" fmla="*/ 573492 h 1553214"/>
                    <a:gd name="connsiteX8" fmla="*/ 516438 w 697582"/>
                    <a:gd name="connsiteY8" fmla="*/ 90572 h 1553214"/>
                    <a:gd name="connsiteX9" fmla="*/ 607010 w 697582"/>
                    <a:gd name="connsiteY9" fmla="*/ 0 h 1553214"/>
                    <a:gd name="connsiteX10" fmla="*/ 697582 w 697582"/>
                    <a:gd name="connsiteY10" fmla="*/ 90572 h 1553214"/>
                    <a:gd name="connsiteX11" fmla="*/ 697581 w 697582"/>
                    <a:gd name="connsiteY11" fmla="*/ 751017 h 1553214"/>
                    <a:gd name="connsiteX12" fmla="*/ 693206 w 697582"/>
                    <a:gd name="connsiteY12" fmla="*/ 772686 h 1553214"/>
                    <a:gd name="connsiteX13" fmla="*/ 697581 w 697582"/>
                    <a:gd name="connsiteY13" fmla="*/ 816083 h 1553214"/>
                    <a:gd name="connsiteX14" fmla="*/ 697581 w 697582"/>
                    <a:gd name="connsiteY14" fmla="*/ 921315 h 1553214"/>
                    <a:gd name="connsiteX15" fmla="*/ 539924 w 697582"/>
                    <a:gd name="connsiteY15" fmla="*/ 1159165 h 1553214"/>
                    <a:gd name="connsiteX16" fmla="*/ 522413 w 697582"/>
                    <a:gd name="connsiteY16" fmla="*/ 1164600 h 1553214"/>
                    <a:gd name="connsiteX17" fmla="*/ 568085 w 697582"/>
                    <a:gd name="connsiteY17" fmla="*/ 1435553 h 1553214"/>
                    <a:gd name="connsiteX18" fmla="*/ 419848 w 697582"/>
                    <a:gd name="connsiteY18" fmla="*/ 1553214 h 1553214"/>
                    <a:gd name="connsiteX0" fmla="*/ 95125 w 697582"/>
                    <a:gd name="connsiteY0" fmla="*/ 1435553 h 1435553"/>
                    <a:gd name="connsiteX1" fmla="*/ 143340 w 697582"/>
                    <a:gd name="connsiteY1" fmla="*/ 1149512 h 1435553"/>
                    <a:gd name="connsiteX2" fmla="*/ 75606 w 697582"/>
                    <a:gd name="connsiteY2" fmla="*/ 1103844 h 1435553"/>
                    <a:gd name="connsiteX3" fmla="*/ 0 w 697582"/>
                    <a:gd name="connsiteY3" fmla="*/ 921315 h 1435553"/>
                    <a:gd name="connsiteX4" fmla="*/ 0 w 697582"/>
                    <a:gd name="connsiteY4" fmla="*/ 816083 h 1435553"/>
                    <a:gd name="connsiteX5" fmla="*/ 258135 w 697582"/>
                    <a:gd name="connsiteY5" fmla="*/ 557948 h 1435553"/>
                    <a:gd name="connsiteX6" fmla="*/ 439446 w 697582"/>
                    <a:gd name="connsiteY6" fmla="*/ 557948 h 1435553"/>
                    <a:gd name="connsiteX7" fmla="*/ 516438 w 697582"/>
                    <a:gd name="connsiteY7" fmla="*/ 573492 h 1435553"/>
                    <a:gd name="connsiteX8" fmla="*/ 516438 w 697582"/>
                    <a:gd name="connsiteY8" fmla="*/ 90572 h 1435553"/>
                    <a:gd name="connsiteX9" fmla="*/ 607010 w 697582"/>
                    <a:gd name="connsiteY9" fmla="*/ 0 h 1435553"/>
                    <a:gd name="connsiteX10" fmla="*/ 697582 w 697582"/>
                    <a:gd name="connsiteY10" fmla="*/ 90572 h 1435553"/>
                    <a:gd name="connsiteX11" fmla="*/ 697581 w 697582"/>
                    <a:gd name="connsiteY11" fmla="*/ 751017 h 1435553"/>
                    <a:gd name="connsiteX12" fmla="*/ 693206 w 697582"/>
                    <a:gd name="connsiteY12" fmla="*/ 772686 h 1435553"/>
                    <a:gd name="connsiteX13" fmla="*/ 697581 w 697582"/>
                    <a:gd name="connsiteY13" fmla="*/ 816083 h 1435553"/>
                    <a:gd name="connsiteX14" fmla="*/ 697581 w 697582"/>
                    <a:gd name="connsiteY14" fmla="*/ 921315 h 1435553"/>
                    <a:gd name="connsiteX15" fmla="*/ 539924 w 697582"/>
                    <a:gd name="connsiteY15" fmla="*/ 1159165 h 1435553"/>
                    <a:gd name="connsiteX16" fmla="*/ 522413 w 697582"/>
                    <a:gd name="connsiteY16" fmla="*/ 1164600 h 1435553"/>
                    <a:gd name="connsiteX17" fmla="*/ 568085 w 697582"/>
                    <a:gd name="connsiteY17" fmla="*/ 1435553 h 14355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697582" h="1435553">
                      <a:moveTo>
                        <a:pt x="95125" y="1435553"/>
                      </a:moveTo>
                      <a:lnTo>
                        <a:pt x="143340" y="1149512"/>
                      </a:lnTo>
                      <a:lnTo>
                        <a:pt x="75606" y="1103844"/>
                      </a:lnTo>
                      <a:cubicBezTo>
                        <a:pt x="28893" y="1057131"/>
                        <a:pt x="0" y="992597"/>
                        <a:pt x="0" y="921315"/>
                      </a:cubicBezTo>
                      <a:lnTo>
                        <a:pt x="0" y="816083"/>
                      </a:lnTo>
                      <a:cubicBezTo>
                        <a:pt x="0" y="673519"/>
                        <a:pt x="115571" y="557948"/>
                        <a:pt x="258135" y="557948"/>
                      </a:cubicBezTo>
                      <a:lnTo>
                        <a:pt x="439446" y="557948"/>
                      </a:lnTo>
                      <a:lnTo>
                        <a:pt x="516438" y="573492"/>
                      </a:lnTo>
                      <a:lnTo>
                        <a:pt x="516438" y="90572"/>
                      </a:lnTo>
                      <a:cubicBezTo>
                        <a:pt x="516438" y="40550"/>
                        <a:pt x="556988" y="0"/>
                        <a:pt x="607010" y="0"/>
                      </a:cubicBezTo>
                      <a:cubicBezTo>
                        <a:pt x="657032" y="0"/>
                        <a:pt x="697582" y="40550"/>
                        <a:pt x="697582" y="90572"/>
                      </a:cubicBezTo>
                      <a:cubicBezTo>
                        <a:pt x="697582" y="310720"/>
                        <a:pt x="697581" y="530869"/>
                        <a:pt x="697581" y="751017"/>
                      </a:cubicBezTo>
                      <a:lnTo>
                        <a:pt x="693206" y="772686"/>
                      </a:lnTo>
                      <a:lnTo>
                        <a:pt x="697581" y="816083"/>
                      </a:lnTo>
                      <a:lnTo>
                        <a:pt x="697581" y="921315"/>
                      </a:lnTo>
                      <a:cubicBezTo>
                        <a:pt x="697581" y="1028238"/>
                        <a:pt x="632572" y="1119978"/>
                        <a:pt x="539924" y="1159165"/>
                      </a:cubicBezTo>
                      <a:lnTo>
                        <a:pt x="522413" y="1164600"/>
                      </a:lnTo>
                      <a:lnTo>
                        <a:pt x="568085" y="1435553"/>
                      </a:lnTo>
                    </a:path>
                  </a:pathLst>
                </a:cu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7" name="四角形: 角を丸くする 96">
                  <a:extLst>
                    <a:ext uri="{FF2B5EF4-FFF2-40B4-BE49-F238E27FC236}">
                      <a16:creationId xmlns:a16="http://schemas.microsoft.com/office/drawing/2014/main" id="{27A18ADA-C671-16FF-1DA0-9E77913346D5}"/>
                    </a:ext>
                  </a:extLst>
                </p:cNvPr>
                <p:cNvSpPr/>
                <p:nvPr/>
              </p:nvSpPr>
              <p:spPr bwMode="auto">
                <a:xfrm>
                  <a:off x="3353847" y="5284262"/>
                  <a:ext cx="149226" cy="33866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" name="四角形: 角を丸くする 97">
                  <a:extLst>
                    <a:ext uri="{FF2B5EF4-FFF2-40B4-BE49-F238E27FC236}">
                      <a16:creationId xmlns:a16="http://schemas.microsoft.com/office/drawing/2014/main" id="{07337460-8B88-7151-EB50-653DD5C6029D}"/>
                    </a:ext>
                  </a:extLst>
                </p:cNvPr>
                <p:cNvSpPr/>
                <p:nvPr/>
              </p:nvSpPr>
              <p:spPr bwMode="auto">
                <a:xfrm>
                  <a:off x="3510842" y="5219367"/>
                  <a:ext cx="175319" cy="38332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9" name="四角形: 角を丸くする 98">
                  <a:extLst>
                    <a:ext uri="{FF2B5EF4-FFF2-40B4-BE49-F238E27FC236}">
                      <a16:creationId xmlns:a16="http://schemas.microsoft.com/office/drawing/2014/main" id="{1482019E-7366-544C-EEE5-E8D5CEEE450C}"/>
                    </a:ext>
                  </a:extLst>
                </p:cNvPr>
                <p:cNvSpPr/>
                <p:nvPr/>
              </p:nvSpPr>
              <p:spPr bwMode="auto">
                <a:xfrm>
                  <a:off x="3689337" y="5219367"/>
                  <a:ext cx="175319" cy="38332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" name="四角形: 角を丸くする 99">
                  <a:extLst>
                    <a:ext uri="{FF2B5EF4-FFF2-40B4-BE49-F238E27FC236}">
                      <a16:creationId xmlns:a16="http://schemas.microsoft.com/office/drawing/2014/main" id="{71D8A919-0965-B644-EC31-0A8E4986019A}"/>
                    </a:ext>
                  </a:extLst>
                </p:cNvPr>
                <p:cNvSpPr/>
                <p:nvPr/>
              </p:nvSpPr>
              <p:spPr bwMode="auto">
                <a:xfrm rot="18000000">
                  <a:off x="3815001" y="5428467"/>
                  <a:ext cx="195966" cy="39590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209" name="グループ化 208">
            <a:extLst>
              <a:ext uri="{FF2B5EF4-FFF2-40B4-BE49-F238E27FC236}">
                <a16:creationId xmlns:a16="http://schemas.microsoft.com/office/drawing/2014/main" id="{6AD66993-F95E-BBE1-5036-2C135AC20464}"/>
              </a:ext>
            </a:extLst>
          </p:cNvPr>
          <p:cNvGrpSpPr/>
          <p:nvPr/>
        </p:nvGrpSpPr>
        <p:grpSpPr>
          <a:xfrm>
            <a:off x="6734148" y="1049300"/>
            <a:ext cx="2362227" cy="2362225"/>
            <a:chOff x="6734148" y="1049300"/>
            <a:chExt cx="2362227" cy="2362225"/>
          </a:xfrm>
        </p:grpSpPr>
        <p:grpSp>
          <p:nvGrpSpPr>
            <p:cNvPr id="149" name="グループ化 148">
              <a:extLst>
                <a:ext uri="{FF2B5EF4-FFF2-40B4-BE49-F238E27FC236}">
                  <a16:creationId xmlns:a16="http://schemas.microsoft.com/office/drawing/2014/main" id="{5209B74B-6A4E-4246-1ACE-D31BC156CD0C}"/>
                </a:ext>
              </a:extLst>
            </p:cNvPr>
            <p:cNvGrpSpPr/>
            <p:nvPr/>
          </p:nvGrpSpPr>
          <p:grpSpPr>
            <a:xfrm>
              <a:off x="6734148" y="1049300"/>
              <a:ext cx="2362227" cy="2362225"/>
              <a:chOff x="5037175" y="2753925"/>
              <a:chExt cx="1629386" cy="1629384"/>
            </a:xfrm>
          </p:grpSpPr>
          <p:sp>
            <p:nvSpPr>
              <p:cNvPr id="150" name="楕円 149">
                <a:extLst>
                  <a:ext uri="{FF2B5EF4-FFF2-40B4-BE49-F238E27FC236}">
                    <a16:creationId xmlns:a16="http://schemas.microsoft.com/office/drawing/2014/main" id="{9B6D96E5-8403-D036-B89C-8DAC96C34017}"/>
                  </a:ext>
                </a:extLst>
              </p:cNvPr>
              <p:cNvSpPr/>
              <p:nvPr/>
            </p:nvSpPr>
            <p:spPr bwMode="auto">
              <a:xfrm>
                <a:off x="5037175" y="2753925"/>
                <a:ext cx="1629386" cy="1629384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" name="楕円 150">
                <a:extLst>
                  <a:ext uri="{FF2B5EF4-FFF2-40B4-BE49-F238E27FC236}">
                    <a16:creationId xmlns:a16="http://schemas.microsoft.com/office/drawing/2014/main" id="{86E6E123-A20B-3CDE-E489-B3C8D58AC83F}"/>
                  </a:ext>
                </a:extLst>
              </p:cNvPr>
              <p:cNvSpPr/>
              <p:nvPr/>
            </p:nvSpPr>
            <p:spPr bwMode="auto">
              <a:xfrm>
                <a:off x="5147359" y="2864739"/>
                <a:ext cx="1409016" cy="1409016"/>
              </a:xfrm>
              <a:prstGeom prst="ellipse">
                <a:avLst/>
              </a:prstGeom>
              <a:solidFill>
                <a:srgbClr val="CCECFF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sp>
          <p:nvSpPr>
            <p:cNvPr id="152" name="円: 塗りつぶしなし 151">
              <a:extLst>
                <a:ext uri="{FF2B5EF4-FFF2-40B4-BE49-F238E27FC236}">
                  <a16:creationId xmlns:a16="http://schemas.microsoft.com/office/drawing/2014/main" id="{BDACA896-E4C9-E94A-EA56-72E9B8C42DD2}"/>
                </a:ext>
              </a:extLst>
            </p:cNvPr>
            <p:cNvSpPr/>
            <p:nvPr/>
          </p:nvSpPr>
          <p:spPr>
            <a:xfrm>
              <a:off x="6777278" y="1092429"/>
              <a:ext cx="2275966" cy="2275966"/>
            </a:xfrm>
            <a:prstGeom prst="donut">
              <a:avLst>
                <a:gd name="adj" fmla="val 5265"/>
              </a:avLst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163" name="グループ化 162">
              <a:extLst>
                <a:ext uri="{FF2B5EF4-FFF2-40B4-BE49-F238E27FC236}">
                  <a16:creationId xmlns:a16="http://schemas.microsoft.com/office/drawing/2014/main" id="{09064EDB-1B77-1A94-7961-50E6A90D9E5C}"/>
                </a:ext>
              </a:extLst>
            </p:cNvPr>
            <p:cNvGrpSpPr/>
            <p:nvPr/>
          </p:nvGrpSpPr>
          <p:grpSpPr>
            <a:xfrm>
              <a:off x="7005353" y="1847850"/>
              <a:ext cx="1825710" cy="784450"/>
              <a:chOff x="3466963" y="4856021"/>
              <a:chExt cx="2990068" cy="830405"/>
            </a:xfrm>
          </p:grpSpPr>
          <p:sp>
            <p:nvSpPr>
              <p:cNvPr id="164" name="フリーフォーム: 図形 163">
                <a:extLst>
                  <a:ext uri="{FF2B5EF4-FFF2-40B4-BE49-F238E27FC236}">
                    <a16:creationId xmlns:a16="http://schemas.microsoft.com/office/drawing/2014/main" id="{6769A514-0708-9713-22CF-6B3DD27B5A14}"/>
                  </a:ext>
                </a:extLst>
              </p:cNvPr>
              <p:cNvSpPr/>
              <p:nvPr/>
            </p:nvSpPr>
            <p:spPr bwMode="auto">
              <a:xfrm>
                <a:off x="3466963" y="4856021"/>
                <a:ext cx="2990068" cy="830405"/>
              </a:xfrm>
              <a:custGeom>
                <a:avLst/>
                <a:gdLst>
                  <a:gd name="connsiteX0" fmla="*/ 1630052 w 2990068"/>
                  <a:gd name="connsiteY0" fmla="*/ 0 h 830405"/>
                  <a:gd name="connsiteX1" fmla="*/ 1764307 w 2990068"/>
                  <a:gd name="connsiteY1" fmla="*/ 3916 h 830405"/>
                  <a:gd name="connsiteX2" fmla="*/ 2985303 w 2990068"/>
                  <a:gd name="connsiteY2" fmla="*/ 397607 h 830405"/>
                  <a:gd name="connsiteX3" fmla="*/ 2990068 w 2990068"/>
                  <a:gd name="connsiteY3" fmla="*/ 413233 h 830405"/>
                  <a:gd name="connsiteX4" fmla="*/ 2985303 w 2990068"/>
                  <a:gd name="connsiteY4" fmla="*/ 428859 h 830405"/>
                  <a:gd name="connsiteX5" fmla="*/ 1495034 w 2990068"/>
                  <a:gd name="connsiteY5" fmla="*/ 830405 h 830405"/>
                  <a:gd name="connsiteX6" fmla="*/ 4765 w 2990068"/>
                  <a:gd name="connsiteY6" fmla="*/ 428859 h 830405"/>
                  <a:gd name="connsiteX7" fmla="*/ 0 w 2990068"/>
                  <a:gd name="connsiteY7" fmla="*/ 413233 h 830405"/>
                  <a:gd name="connsiteX8" fmla="*/ 4765 w 2990068"/>
                  <a:gd name="connsiteY8" fmla="*/ 397607 h 830405"/>
                  <a:gd name="connsiteX9" fmla="*/ 1225761 w 2990068"/>
                  <a:gd name="connsiteY9" fmla="*/ 3916 h 830405"/>
                  <a:gd name="connsiteX10" fmla="*/ 1360017 w 2990068"/>
                  <a:gd name="connsiteY10" fmla="*/ 0 h 830405"/>
                  <a:gd name="connsiteX11" fmla="*/ 1364780 w 2990068"/>
                  <a:gd name="connsiteY11" fmla="*/ 6790 h 830405"/>
                  <a:gd name="connsiteX12" fmla="*/ 1486672 w 2990068"/>
                  <a:gd name="connsiteY12" fmla="*/ 90516 h 830405"/>
                  <a:gd name="connsiteX13" fmla="*/ 1495034 w 2990068"/>
                  <a:gd name="connsiteY13" fmla="*/ 91689 h 830405"/>
                  <a:gd name="connsiteX14" fmla="*/ 1503397 w 2990068"/>
                  <a:gd name="connsiteY14" fmla="*/ 90516 h 830405"/>
                  <a:gd name="connsiteX15" fmla="*/ 1625288 w 2990068"/>
                  <a:gd name="connsiteY15" fmla="*/ 6790 h 8304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990068" h="830405">
                    <a:moveTo>
                      <a:pt x="1630052" y="0"/>
                    </a:moveTo>
                    <a:lnTo>
                      <a:pt x="1764307" y="3916"/>
                    </a:lnTo>
                    <a:cubicBezTo>
                      <a:pt x="2376103" y="40045"/>
                      <a:pt x="2861191" y="197091"/>
                      <a:pt x="2985303" y="397607"/>
                    </a:cubicBezTo>
                    <a:lnTo>
                      <a:pt x="2990068" y="413233"/>
                    </a:lnTo>
                    <a:lnTo>
                      <a:pt x="2985303" y="428859"/>
                    </a:lnTo>
                    <a:cubicBezTo>
                      <a:pt x="2843460" y="658021"/>
                      <a:pt x="2230140" y="830405"/>
                      <a:pt x="1495034" y="830405"/>
                    </a:cubicBezTo>
                    <a:cubicBezTo>
                      <a:pt x="759928" y="830405"/>
                      <a:pt x="146609" y="658021"/>
                      <a:pt x="4765" y="428859"/>
                    </a:cubicBezTo>
                    <a:lnTo>
                      <a:pt x="0" y="413233"/>
                    </a:lnTo>
                    <a:lnTo>
                      <a:pt x="4765" y="397607"/>
                    </a:lnTo>
                    <a:cubicBezTo>
                      <a:pt x="128879" y="197091"/>
                      <a:pt x="613965" y="40045"/>
                      <a:pt x="1225761" y="3916"/>
                    </a:cubicBezTo>
                    <a:lnTo>
                      <a:pt x="1360017" y="0"/>
                    </a:lnTo>
                    <a:lnTo>
                      <a:pt x="1364780" y="6790"/>
                    </a:lnTo>
                    <a:cubicBezTo>
                      <a:pt x="1398963" y="47997"/>
                      <a:pt x="1440681" y="77419"/>
                      <a:pt x="1486672" y="90516"/>
                    </a:cubicBezTo>
                    <a:lnTo>
                      <a:pt x="1495034" y="91689"/>
                    </a:lnTo>
                    <a:lnTo>
                      <a:pt x="1503397" y="90516"/>
                    </a:lnTo>
                    <a:cubicBezTo>
                      <a:pt x="1549388" y="77419"/>
                      <a:pt x="1591106" y="47997"/>
                      <a:pt x="1625288" y="6790"/>
                    </a:cubicBezTo>
                    <a:close/>
                  </a:path>
                </a:pathLst>
              </a:custGeom>
              <a:solidFill>
                <a:srgbClr val="FF33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5" name="フリーフォーム: 図形 164">
                <a:extLst>
                  <a:ext uri="{FF2B5EF4-FFF2-40B4-BE49-F238E27FC236}">
                    <a16:creationId xmlns:a16="http://schemas.microsoft.com/office/drawing/2014/main" id="{658CCF52-DA79-362B-B982-DD5A78E8A462}"/>
                  </a:ext>
                </a:extLst>
              </p:cNvPr>
              <p:cNvSpPr/>
              <p:nvPr/>
            </p:nvSpPr>
            <p:spPr bwMode="auto">
              <a:xfrm>
                <a:off x="3586694" y="5185169"/>
                <a:ext cx="2750607" cy="168170"/>
              </a:xfrm>
              <a:custGeom>
                <a:avLst/>
                <a:gdLst>
                  <a:gd name="connsiteX0" fmla="*/ 1495034 w 2990068"/>
                  <a:gd name="connsiteY0" fmla="*/ 0 h 834344"/>
                  <a:gd name="connsiteX1" fmla="*/ 2985303 w 2990068"/>
                  <a:gd name="connsiteY1" fmla="*/ 401546 h 834344"/>
                  <a:gd name="connsiteX2" fmla="*/ 2990068 w 2990068"/>
                  <a:gd name="connsiteY2" fmla="*/ 417172 h 834344"/>
                  <a:gd name="connsiteX3" fmla="*/ 2985303 w 2990068"/>
                  <a:gd name="connsiteY3" fmla="*/ 432798 h 834344"/>
                  <a:gd name="connsiteX4" fmla="*/ 1495034 w 2990068"/>
                  <a:gd name="connsiteY4" fmla="*/ 834344 h 834344"/>
                  <a:gd name="connsiteX5" fmla="*/ 4765 w 2990068"/>
                  <a:gd name="connsiteY5" fmla="*/ 432798 h 834344"/>
                  <a:gd name="connsiteX6" fmla="*/ 0 w 2990068"/>
                  <a:gd name="connsiteY6" fmla="*/ 417172 h 834344"/>
                  <a:gd name="connsiteX7" fmla="*/ 4765 w 2990068"/>
                  <a:gd name="connsiteY7" fmla="*/ 401546 h 834344"/>
                  <a:gd name="connsiteX8" fmla="*/ 1495034 w 2990068"/>
                  <a:gd name="connsiteY8" fmla="*/ 0 h 8343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990068" h="834344">
                    <a:moveTo>
                      <a:pt x="1495034" y="0"/>
                    </a:moveTo>
                    <a:cubicBezTo>
                      <a:pt x="2230140" y="0"/>
                      <a:pt x="2843460" y="172385"/>
                      <a:pt x="2985303" y="401546"/>
                    </a:cubicBezTo>
                    <a:lnTo>
                      <a:pt x="2990068" y="417172"/>
                    </a:lnTo>
                    <a:lnTo>
                      <a:pt x="2985303" y="432798"/>
                    </a:lnTo>
                    <a:cubicBezTo>
                      <a:pt x="2843460" y="661960"/>
                      <a:pt x="2230140" y="834344"/>
                      <a:pt x="1495034" y="834344"/>
                    </a:cubicBezTo>
                    <a:cubicBezTo>
                      <a:pt x="759928" y="834344"/>
                      <a:pt x="146609" y="661960"/>
                      <a:pt x="4765" y="432798"/>
                    </a:cubicBezTo>
                    <a:lnTo>
                      <a:pt x="0" y="417172"/>
                    </a:lnTo>
                    <a:lnTo>
                      <a:pt x="4765" y="401546"/>
                    </a:lnTo>
                    <a:cubicBezTo>
                      <a:pt x="146609" y="172385"/>
                      <a:pt x="759928" y="0"/>
                      <a:pt x="14950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70" name="グループ化 169">
              <a:extLst>
                <a:ext uri="{FF2B5EF4-FFF2-40B4-BE49-F238E27FC236}">
                  <a16:creationId xmlns:a16="http://schemas.microsoft.com/office/drawing/2014/main" id="{E3949F1C-7736-391F-E469-274B55F9ABC7}"/>
                </a:ext>
              </a:extLst>
            </p:cNvPr>
            <p:cNvGrpSpPr/>
            <p:nvPr/>
          </p:nvGrpSpPr>
          <p:grpSpPr>
            <a:xfrm>
              <a:off x="7362635" y="1834164"/>
              <a:ext cx="1096174" cy="1096174"/>
              <a:chOff x="5416358" y="164050"/>
              <a:chExt cx="1096174" cy="1096174"/>
            </a:xfrm>
          </p:grpSpPr>
          <p:sp>
            <p:nvSpPr>
              <p:cNvPr id="166" name="正方形/長方形 165">
                <a:extLst>
                  <a:ext uri="{FF2B5EF4-FFF2-40B4-BE49-F238E27FC236}">
                    <a16:creationId xmlns:a16="http://schemas.microsoft.com/office/drawing/2014/main" id="{F1E17685-D4E5-9E10-444A-F03A81CF5C3E}"/>
                  </a:ext>
                </a:extLst>
              </p:cNvPr>
              <p:cNvSpPr/>
              <p:nvPr/>
            </p:nvSpPr>
            <p:spPr>
              <a:xfrm rot="2700000">
                <a:off x="5873880" y="164050"/>
                <a:ext cx="181130" cy="1096174"/>
              </a:xfrm>
              <a:prstGeom prst="rect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69" name="正方形/長方形 168">
                <a:extLst>
                  <a:ext uri="{FF2B5EF4-FFF2-40B4-BE49-F238E27FC236}">
                    <a16:creationId xmlns:a16="http://schemas.microsoft.com/office/drawing/2014/main" id="{971E5F84-B8D5-D3BE-F19B-A7CA1AD3B5CA}"/>
                  </a:ext>
                </a:extLst>
              </p:cNvPr>
              <p:cNvSpPr/>
              <p:nvPr/>
            </p:nvSpPr>
            <p:spPr>
              <a:xfrm rot="18900000">
                <a:off x="5873880" y="164050"/>
                <a:ext cx="181130" cy="1096174"/>
              </a:xfrm>
              <a:prstGeom prst="rect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8C921B15-47CE-3038-0523-C4CE275DBF4F}"/>
              </a:ext>
            </a:extLst>
          </p:cNvPr>
          <p:cNvGrpSpPr/>
          <p:nvPr/>
        </p:nvGrpSpPr>
        <p:grpSpPr>
          <a:xfrm>
            <a:off x="958662" y="4048691"/>
            <a:ext cx="2065270" cy="2065270"/>
            <a:chOff x="958662" y="4048691"/>
            <a:chExt cx="2065270" cy="2065270"/>
          </a:xfrm>
        </p:grpSpPr>
        <p:sp>
          <p:nvSpPr>
            <p:cNvPr id="108" name="四角形: 角を丸くする 107">
              <a:extLst>
                <a:ext uri="{FF2B5EF4-FFF2-40B4-BE49-F238E27FC236}">
                  <a16:creationId xmlns:a16="http://schemas.microsoft.com/office/drawing/2014/main" id="{3728A0C1-545D-9AF0-E96D-3D95CC21F96F}"/>
                </a:ext>
              </a:extLst>
            </p:cNvPr>
            <p:cNvSpPr/>
            <p:nvPr/>
          </p:nvSpPr>
          <p:spPr bwMode="auto">
            <a:xfrm>
              <a:off x="958662" y="4048691"/>
              <a:ext cx="2065270" cy="2065270"/>
            </a:xfrm>
            <a:prstGeom prst="roundRect">
              <a:avLst>
                <a:gd name="adj" fmla="val 5105"/>
              </a:avLst>
            </a:prstGeom>
            <a:solidFill>
              <a:srgbClr val="FFFF00"/>
            </a:solidFill>
            <a:ln w="1270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77" name="グループ化 176">
              <a:extLst>
                <a:ext uri="{FF2B5EF4-FFF2-40B4-BE49-F238E27FC236}">
                  <a16:creationId xmlns:a16="http://schemas.microsoft.com/office/drawing/2014/main" id="{7FD99D1E-12D5-2CD0-574F-7353EEEAEB15}"/>
                </a:ext>
              </a:extLst>
            </p:cNvPr>
            <p:cNvGrpSpPr/>
            <p:nvPr/>
          </p:nvGrpSpPr>
          <p:grpSpPr>
            <a:xfrm>
              <a:off x="1378163" y="4195669"/>
              <a:ext cx="1226269" cy="1857887"/>
              <a:chOff x="-3193634" y="-218464"/>
              <a:chExt cx="2109043" cy="3195354"/>
            </a:xfrm>
          </p:grpSpPr>
          <p:sp>
            <p:nvSpPr>
              <p:cNvPr id="178" name="フリーフォーム: 図形 177">
                <a:extLst>
                  <a:ext uri="{FF2B5EF4-FFF2-40B4-BE49-F238E27FC236}">
                    <a16:creationId xmlns:a16="http://schemas.microsoft.com/office/drawing/2014/main" id="{9ADF387A-008D-172C-3150-49A5BC3FB871}"/>
                  </a:ext>
                </a:extLst>
              </p:cNvPr>
              <p:cNvSpPr/>
              <p:nvPr/>
            </p:nvSpPr>
            <p:spPr bwMode="auto">
              <a:xfrm>
                <a:off x="-3193634" y="-218464"/>
                <a:ext cx="2109043" cy="3195354"/>
              </a:xfrm>
              <a:custGeom>
                <a:avLst/>
                <a:gdLst>
                  <a:gd name="connsiteX0" fmla="*/ 996741 w 2109043"/>
                  <a:gd name="connsiteY0" fmla="*/ 0 h 3195354"/>
                  <a:gd name="connsiteX1" fmla="*/ 1058360 w 2109043"/>
                  <a:gd name="connsiteY1" fmla="*/ 5784 h 3195354"/>
                  <a:gd name="connsiteX2" fmla="*/ 1119969 w 2109043"/>
                  <a:gd name="connsiteY2" fmla="*/ 1 h 3195354"/>
                  <a:gd name="connsiteX3" fmla="*/ 2014167 w 2109043"/>
                  <a:gd name="connsiteY3" fmla="*/ 832594 h 3195354"/>
                  <a:gd name="connsiteX4" fmla="*/ 2010352 w 2109043"/>
                  <a:gd name="connsiteY4" fmla="*/ 902936 h 3195354"/>
                  <a:gd name="connsiteX5" fmla="*/ 2033785 w 2109043"/>
                  <a:gd name="connsiteY5" fmla="*/ 922006 h 3195354"/>
                  <a:gd name="connsiteX6" fmla="*/ 2092347 w 2109043"/>
                  <a:gd name="connsiteY6" fmla="*/ 1266029 h 3195354"/>
                  <a:gd name="connsiteX7" fmla="*/ 1821203 w 2109043"/>
                  <a:gd name="connsiteY7" fmla="*/ 1542471 h 3195354"/>
                  <a:gd name="connsiteX8" fmla="*/ 1793516 w 2109043"/>
                  <a:gd name="connsiteY8" fmla="*/ 1539209 h 3195354"/>
                  <a:gd name="connsiteX9" fmla="*/ 1748746 w 2109043"/>
                  <a:gd name="connsiteY9" fmla="*/ 1628380 h 3195354"/>
                  <a:gd name="connsiteX10" fmla="*/ 1266425 w 2109043"/>
                  <a:gd name="connsiteY10" fmla="*/ 1996887 h 3195354"/>
                  <a:gd name="connsiteX11" fmla="*/ 1233117 w 2109043"/>
                  <a:gd name="connsiteY11" fmla="*/ 2003777 h 3195354"/>
                  <a:gd name="connsiteX12" fmla="*/ 1257290 w 2109043"/>
                  <a:gd name="connsiteY12" fmla="*/ 2160205 h 3195354"/>
                  <a:gd name="connsiteX13" fmla="*/ 1683632 w 2109043"/>
                  <a:gd name="connsiteY13" fmla="*/ 2160205 h 3195354"/>
                  <a:gd name="connsiteX14" fmla="*/ 1899999 w 2109043"/>
                  <a:gd name="connsiteY14" fmla="*/ 2376572 h 3195354"/>
                  <a:gd name="connsiteX15" fmla="*/ 1899999 w 2109043"/>
                  <a:gd name="connsiteY15" fmla="*/ 3195354 h 3195354"/>
                  <a:gd name="connsiteX16" fmla="*/ 261699 w 2109043"/>
                  <a:gd name="connsiteY16" fmla="*/ 3195354 h 3195354"/>
                  <a:gd name="connsiteX17" fmla="*/ 261699 w 2109043"/>
                  <a:gd name="connsiteY17" fmla="*/ 2376572 h 3195354"/>
                  <a:gd name="connsiteX18" fmla="*/ 478066 w 2109043"/>
                  <a:gd name="connsiteY18" fmla="*/ 2160205 h 3195354"/>
                  <a:gd name="connsiteX19" fmla="*/ 859402 w 2109043"/>
                  <a:gd name="connsiteY19" fmla="*/ 2160205 h 3195354"/>
                  <a:gd name="connsiteX20" fmla="*/ 883575 w 2109043"/>
                  <a:gd name="connsiteY20" fmla="*/ 2003777 h 3195354"/>
                  <a:gd name="connsiteX21" fmla="*/ 850270 w 2109043"/>
                  <a:gd name="connsiteY21" fmla="*/ 1996887 h 3195354"/>
                  <a:gd name="connsiteX22" fmla="*/ 367948 w 2109043"/>
                  <a:gd name="connsiteY22" fmla="*/ 1628380 h 3195354"/>
                  <a:gd name="connsiteX23" fmla="*/ 322751 w 2109043"/>
                  <a:gd name="connsiteY23" fmla="*/ 1538359 h 3195354"/>
                  <a:gd name="connsiteX24" fmla="*/ 287841 w 2109043"/>
                  <a:gd name="connsiteY24" fmla="*/ 1542472 h 3195354"/>
                  <a:gd name="connsiteX25" fmla="*/ 16696 w 2109043"/>
                  <a:gd name="connsiteY25" fmla="*/ 1266030 h 3195354"/>
                  <a:gd name="connsiteX26" fmla="*/ 75258 w 2109043"/>
                  <a:gd name="connsiteY26" fmla="*/ 922008 h 3195354"/>
                  <a:gd name="connsiteX27" fmla="*/ 106034 w 2109043"/>
                  <a:gd name="connsiteY27" fmla="*/ 896961 h 3195354"/>
                  <a:gd name="connsiteX28" fmla="*/ 102543 w 2109043"/>
                  <a:gd name="connsiteY28" fmla="*/ 832593 h 3195354"/>
                  <a:gd name="connsiteX29" fmla="*/ 996741 w 2109043"/>
                  <a:gd name="connsiteY29" fmla="*/ 0 h 31953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109043" h="3195354">
                    <a:moveTo>
                      <a:pt x="996741" y="0"/>
                    </a:moveTo>
                    <a:lnTo>
                      <a:pt x="1058360" y="5784"/>
                    </a:lnTo>
                    <a:lnTo>
                      <a:pt x="1119969" y="1"/>
                    </a:lnTo>
                    <a:cubicBezTo>
                      <a:pt x="1613821" y="1"/>
                      <a:pt x="2014167" y="372766"/>
                      <a:pt x="2014167" y="832594"/>
                    </a:cubicBezTo>
                    <a:lnTo>
                      <a:pt x="2010352" y="902936"/>
                    </a:lnTo>
                    <a:lnTo>
                      <a:pt x="2033785" y="922006"/>
                    </a:lnTo>
                    <a:cubicBezTo>
                      <a:pt x="2102912" y="994623"/>
                      <a:pt x="2129246" y="1128318"/>
                      <a:pt x="2092347" y="1266029"/>
                    </a:cubicBezTo>
                    <a:cubicBezTo>
                      <a:pt x="2049297" y="1426692"/>
                      <a:pt x="1934444" y="1539587"/>
                      <a:pt x="1821203" y="1542471"/>
                    </a:cubicBezTo>
                    <a:lnTo>
                      <a:pt x="1793516" y="1539209"/>
                    </a:lnTo>
                    <a:lnTo>
                      <a:pt x="1748746" y="1628380"/>
                    </a:lnTo>
                    <a:cubicBezTo>
                      <a:pt x="1636529" y="1807951"/>
                      <a:pt x="1465947" y="1941391"/>
                      <a:pt x="1266425" y="1996887"/>
                    </a:cubicBezTo>
                    <a:lnTo>
                      <a:pt x="1233117" y="2003777"/>
                    </a:lnTo>
                    <a:lnTo>
                      <a:pt x="1257290" y="2160205"/>
                    </a:lnTo>
                    <a:lnTo>
                      <a:pt x="1683632" y="2160205"/>
                    </a:lnTo>
                    <a:cubicBezTo>
                      <a:pt x="1803128" y="2160205"/>
                      <a:pt x="1899999" y="2257076"/>
                      <a:pt x="1899999" y="2376572"/>
                    </a:cubicBezTo>
                    <a:lnTo>
                      <a:pt x="1899999" y="3195354"/>
                    </a:lnTo>
                    <a:lnTo>
                      <a:pt x="261699" y="3195354"/>
                    </a:lnTo>
                    <a:lnTo>
                      <a:pt x="261699" y="2376572"/>
                    </a:lnTo>
                    <a:cubicBezTo>
                      <a:pt x="261699" y="2257076"/>
                      <a:pt x="358570" y="2160205"/>
                      <a:pt x="478066" y="2160205"/>
                    </a:cubicBezTo>
                    <a:lnTo>
                      <a:pt x="859402" y="2160205"/>
                    </a:lnTo>
                    <a:lnTo>
                      <a:pt x="883575" y="2003777"/>
                    </a:lnTo>
                    <a:lnTo>
                      <a:pt x="850270" y="1996887"/>
                    </a:lnTo>
                    <a:cubicBezTo>
                      <a:pt x="650748" y="1941391"/>
                      <a:pt x="480165" y="1807951"/>
                      <a:pt x="367948" y="1628380"/>
                    </a:cubicBezTo>
                    <a:lnTo>
                      <a:pt x="322751" y="1538359"/>
                    </a:lnTo>
                    <a:lnTo>
                      <a:pt x="287841" y="1542472"/>
                    </a:lnTo>
                    <a:cubicBezTo>
                      <a:pt x="174599" y="1539588"/>
                      <a:pt x="59746" y="1426693"/>
                      <a:pt x="16696" y="1266030"/>
                    </a:cubicBezTo>
                    <a:cubicBezTo>
                      <a:pt x="-20203" y="1128320"/>
                      <a:pt x="6131" y="994625"/>
                      <a:pt x="75258" y="922008"/>
                    </a:cubicBezTo>
                    <a:lnTo>
                      <a:pt x="106034" y="896961"/>
                    </a:lnTo>
                    <a:lnTo>
                      <a:pt x="102543" y="832593"/>
                    </a:lnTo>
                    <a:cubicBezTo>
                      <a:pt x="102543" y="372765"/>
                      <a:pt x="502889" y="0"/>
                      <a:pt x="99674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9" name="フリーフォーム: 図形 178">
                <a:extLst>
                  <a:ext uri="{FF2B5EF4-FFF2-40B4-BE49-F238E27FC236}">
                    <a16:creationId xmlns:a16="http://schemas.microsoft.com/office/drawing/2014/main" id="{330B4034-7A4B-CB63-1B34-C65F8969BF63}"/>
                  </a:ext>
                </a:extLst>
              </p:cNvPr>
              <p:cNvSpPr/>
              <p:nvPr/>
            </p:nvSpPr>
            <p:spPr bwMode="auto">
              <a:xfrm>
                <a:off x="-2684842" y="747162"/>
                <a:ext cx="1108963" cy="727982"/>
              </a:xfrm>
              <a:custGeom>
                <a:avLst/>
                <a:gdLst>
                  <a:gd name="connsiteX0" fmla="*/ 264274 w 1108963"/>
                  <a:gd name="connsiteY0" fmla="*/ 664680 h 727982"/>
                  <a:gd name="connsiteX1" fmla="*/ 833192 w 1108963"/>
                  <a:gd name="connsiteY1" fmla="*/ 664680 h 727982"/>
                  <a:gd name="connsiteX2" fmla="*/ 864843 w 1108963"/>
                  <a:gd name="connsiteY2" fmla="*/ 696331 h 727982"/>
                  <a:gd name="connsiteX3" fmla="*/ 833192 w 1108963"/>
                  <a:gd name="connsiteY3" fmla="*/ 727982 h 727982"/>
                  <a:gd name="connsiteX4" fmla="*/ 264274 w 1108963"/>
                  <a:gd name="connsiteY4" fmla="*/ 727982 h 727982"/>
                  <a:gd name="connsiteX5" fmla="*/ 232623 w 1108963"/>
                  <a:gd name="connsiteY5" fmla="*/ 696331 h 727982"/>
                  <a:gd name="connsiteX6" fmla="*/ 264274 w 1108963"/>
                  <a:gd name="connsiteY6" fmla="*/ 664680 h 727982"/>
                  <a:gd name="connsiteX7" fmla="*/ 1011893 w 1108963"/>
                  <a:gd name="connsiteY7" fmla="*/ 0 h 727982"/>
                  <a:gd name="connsiteX8" fmla="*/ 1108963 w 1108963"/>
                  <a:gd name="connsiteY8" fmla="*/ 97070 h 727982"/>
                  <a:gd name="connsiteX9" fmla="*/ 1108962 w 1108963"/>
                  <a:gd name="connsiteY9" fmla="*/ 225455 h 727982"/>
                  <a:gd name="connsiteX10" fmla="*/ 1011892 w 1108963"/>
                  <a:gd name="connsiteY10" fmla="*/ 322525 h 727982"/>
                  <a:gd name="connsiteX11" fmla="*/ 1011893 w 1108963"/>
                  <a:gd name="connsiteY11" fmla="*/ 322524 h 727982"/>
                  <a:gd name="connsiteX12" fmla="*/ 914823 w 1108963"/>
                  <a:gd name="connsiteY12" fmla="*/ 225454 h 727982"/>
                  <a:gd name="connsiteX13" fmla="*/ 914823 w 1108963"/>
                  <a:gd name="connsiteY13" fmla="*/ 97070 h 727982"/>
                  <a:gd name="connsiteX14" fmla="*/ 1011893 w 1108963"/>
                  <a:gd name="connsiteY14" fmla="*/ 0 h 727982"/>
                  <a:gd name="connsiteX15" fmla="*/ 97070 w 1108963"/>
                  <a:gd name="connsiteY15" fmla="*/ 0 h 727982"/>
                  <a:gd name="connsiteX16" fmla="*/ 194140 w 1108963"/>
                  <a:gd name="connsiteY16" fmla="*/ 97070 h 727982"/>
                  <a:gd name="connsiteX17" fmla="*/ 194139 w 1108963"/>
                  <a:gd name="connsiteY17" fmla="*/ 225455 h 727982"/>
                  <a:gd name="connsiteX18" fmla="*/ 97069 w 1108963"/>
                  <a:gd name="connsiteY18" fmla="*/ 322525 h 727982"/>
                  <a:gd name="connsiteX19" fmla="*/ 97070 w 1108963"/>
                  <a:gd name="connsiteY19" fmla="*/ 322524 h 727982"/>
                  <a:gd name="connsiteX20" fmla="*/ 0 w 1108963"/>
                  <a:gd name="connsiteY20" fmla="*/ 225454 h 727982"/>
                  <a:gd name="connsiteX21" fmla="*/ 0 w 1108963"/>
                  <a:gd name="connsiteY21" fmla="*/ 97070 h 727982"/>
                  <a:gd name="connsiteX22" fmla="*/ 97070 w 1108963"/>
                  <a:gd name="connsiteY22" fmla="*/ 0 h 7279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108963" h="727982">
                    <a:moveTo>
                      <a:pt x="264274" y="664680"/>
                    </a:moveTo>
                    <a:lnTo>
                      <a:pt x="833192" y="664680"/>
                    </a:lnTo>
                    <a:cubicBezTo>
                      <a:pt x="850672" y="664680"/>
                      <a:pt x="864843" y="678851"/>
                      <a:pt x="864843" y="696331"/>
                    </a:cubicBezTo>
                    <a:cubicBezTo>
                      <a:pt x="864843" y="713811"/>
                      <a:pt x="850672" y="727982"/>
                      <a:pt x="833192" y="727982"/>
                    </a:cubicBezTo>
                    <a:lnTo>
                      <a:pt x="264274" y="727982"/>
                    </a:lnTo>
                    <a:cubicBezTo>
                      <a:pt x="246794" y="727982"/>
                      <a:pt x="232623" y="713811"/>
                      <a:pt x="232623" y="696331"/>
                    </a:cubicBezTo>
                    <a:cubicBezTo>
                      <a:pt x="232623" y="678851"/>
                      <a:pt x="246794" y="664680"/>
                      <a:pt x="264274" y="664680"/>
                    </a:cubicBezTo>
                    <a:close/>
                    <a:moveTo>
                      <a:pt x="1011893" y="0"/>
                    </a:moveTo>
                    <a:cubicBezTo>
                      <a:pt x="1065503" y="0"/>
                      <a:pt x="1108963" y="43460"/>
                      <a:pt x="1108963" y="97070"/>
                    </a:cubicBezTo>
                    <a:cubicBezTo>
                      <a:pt x="1108963" y="139865"/>
                      <a:pt x="1108962" y="182660"/>
                      <a:pt x="1108962" y="225455"/>
                    </a:cubicBezTo>
                    <a:cubicBezTo>
                      <a:pt x="1108962" y="279065"/>
                      <a:pt x="1065502" y="322525"/>
                      <a:pt x="1011892" y="322525"/>
                    </a:cubicBezTo>
                    <a:lnTo>
                      <a:pt x="1011893" y="322524"/>
                    </a:lnTo>
                    <a:cubicBezTo>
                      <a:pt x="958283" y="322524"/>
                      <a:pt x="914823" y="279064"/>
                      <a:pt x="914823" y="225454"/>
                    </a:cubicBezTo>
                    <a:lnTo>
                      <a:pt x="914823" y="97070"/>
                    </a:lnTo>
                    <a:cubicBezTo>
                      <a:pt x="914823" y="43460"/>
                      <a:pt x="958283" y="0"/>
                      <a:pt x="1011893" y="0"/>
                    </a:cubicBezTo>
                    <a:close/>
                    <a:moveTo>
                      <a:pt x="97070" y="0"/>
                    </a:moveTo>
                    <a:cubicBezTo>
                      <a:pt x="150680" y="0"/>
                      <a:pt x="194140" y="43460"/>
                      <a:pt x="194140" y="97070"/>
                    </a:cubicBezTo>
                    <a:cubicBezTo>
                      <a:pt x="194140" y="139865"/>
                      <a:pt x="194139" y="182660"/>
                      <a:pt x="194139" y="225455"/>
                    </a:cubicBezTo>
                    <a:cubicBezTo>
                      <a:pt x="194139" y="279065"/>
                      <a:pt x="150679" y="322525"/>
                      <a:pt x="97069" y="322525"/>
                    </a:cubicBezTo>
                    <a:lnTo>
                      <a:pt x="97070" y="322524"/>
                    </a:lnTo>
                    <a:cubicBezTo>
                      <a:pt x="43460" y="322524"/>
                      <a:pt x="0" y="279064"/>
                      <a:pt x="0" y="225454"/>
                    </a:cubicBezTo>
                    <a:lnTo>
                      <a:pt x="0" y="97070"/>
                    </a:lnTo>
                    <a:cubicBezTo>
                      <a:pt x="0" y="43460"/>
                      <a:pt x="43460" y="0"/>
                      <a:pt x="9707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0" name="グループ化 179">
              <a:extLst>
                <a:ext uri="{FF2B5EF4-FFF2-40B4-BE49-F238E27FC236}">
                  <a16:creationId xmlns:a16="http://schemas.microsoft.com/office/drawing/2014/main" id="{0FD1C194-7402-0D35-4211-9718BD741F52}"/>
                </a:ext>
              </a:extLst>
            </p:cNvPr>
            <p:cNvGrpSpPr/>
            <p:nvPr/>
          </p:nvGrpSpPr>
          <p:grpSpPr>
            <a:xfrm>
              <a:off x="1889779" y="5035742"/>
              <a:ext cx="717586" cy="1017814"/>
              <a:chOff x="1889779" y="2189025"/>
              <a:chExt cx="717586" cy="1017814"/>
            </a:xfrm>
          </p:grpSpPr>
          <p:sp>
            <p:nvSpPr>
              <p:cNvPr id="181" name="フリーフォーム: 図形 180">
                <a:extLst>
                  <a:ext uri="{FF2B5EF4-FFF2-40B4-BE49-F238E27FC236}">
                    <a16:creationId xmlns:a16="http://schemas.microsoft.com/office/drawing/2014/main" id="{06C74F92-4F66-C128-2BB2-B315A50C43F4}"/>
                  </a:ext>
                </a:extLst>
              </p:cNvPr>
              <p:cNvSpPr/>
              <p:nvPr/>
            </p:nvSpPr>
            <p:spPr>
              <a:xfrm>
                <a:off x="1889779" y="2189025"/>
                <a:ext cx="717586" cy="1017814"/>
              </a:xfrm>
              <a:custGeom>
                <a:avLst/>
                <a:gdLst>
                  <a:gd name="connsiteX0" fmla="*/ 13490 w 1227597"/>
                  <a:gd name="connsiteY0" fmla="*/ 782456 h 1741206"/>
                  <a:gd name="connsiteX1" fmla="*/ 13491 w 1227597"/>
                  <a:gd name="connsiteY1" fmla="*/ 782456 h 1741206"/>
                  <a:gd name="connsiteX2" fmla="*/ 13491 w 1227597"/>
                  <a:gd name="connsiteY2" fmla="*/ 782457 h 1741206"/>
                  <a:gd name="connsiteX3" fmla="*/ 235592 w 1227597"/>
                  <a:gd name="connsiteY3" fmla="*/ 0 h 1741206"/>
                  <a:gd name="connsiteX4" fmla="*/ 273493 w 1227597"/>
                  <a:gd name="connsiteY4" fmla="*/ 7652 h 1741206"/>
                  <a:gd name="connsiteX5" fmla="*/ 332962 w 1227597"/>
                  <a:gd name="connsiteY5" fmla="*/ 97371 h 1741206"/>
                  <a:gd name="connsiteX6" fmla="*/ 332962 w 1227597"/>
                  <a:gd name="connsiteY6" fmla="*/ 373041 h 1741206"/>
                  <a:gd name="connsiteX7" fmla="*/ 353261 w 1227597"/>
                  <a:gd name="connsiteY7" fmla="*/ 359355 h 1741206"/>
                  <a:gd name="connsiteX8" fmla="*/ 389646 w 1227597"/>
                  <a:gd name="connsiteY8" fmla="*/ 352009 h 1741206"/>
                  <a:gd name="connsiteX9" fmla="*/ 483121 w 1227597"/>
                  <a:gd name="connsiteY9" fmla="*/ 445484 h 1741206"/>
                  <a:gd name="connsiteX10" fmla="*/ 483121 w 1227597"/>
                  <a:gd name="connsiteY10" fmla="*/ 500337 h 1741206"/>
                  <a:gd name="connsiteX11" fmla="*/ 483122 w 1227597"/>
                  <a:gd name="connsiteY11" fmla="*/ 500337 h 1741206"/>
                  <a:gd name="connsiteX12" fmla="*/ 483122 w 1227597"/>
                  <a:gd name="connsiteY12" fmla="*/ 469499 h 1741206"/>
                  <a:gd name="connsiteX13" fmla="*/ 576597 w 1227597"/>
                  <a:gd name="connsiteY13" fmla="*/ 376024 h 1741206"/>
                  <a:gd name="connsiteX14" fmla="*/ 670072 w 1227597"/>
                  <a:gd name="connsiteY14" fmla="*/ 469499 h 1741206"/>
                  <a:gd name="connsiteX15" fmla="*/ 670072 w 1227597"/>
                  <a:gd name="connsiteY15" fmla="*/ 475098 h 1741206"/>
                  <a:gd name="connsiteX16" fmla="*/ 685130 w 1227597"/>
                  <a:gd name="connsiteY16" fmla="*/ 452765 h 1741206"/>
                  <a:gd name="connsiteX17" fmla="*/ 709222 w 1227597"/>
                  <a:gd name="connsiteY17" fmla="*/ 436521 h 1741206"/>
                  <a:gd name="connsiteX18" fmla="*/ 738725 w 1227597"/>
                  <a:gd name="connsiteY18" fmla="*/ 430565 h 1741206"/>
                  <a:gd name="connsiteX19" fmla="*/ 768228 w 1227597"/>
                  <a:gd name="connsiteY19" fmla="*/ 436521 h 1741206"/>
                  <a:gd name="connsiteX20" fmla="*/ 814521 w 1227597"/>
                  <a:gd name="connsiteY20" fmla="*/ 506361 h 1741206"/>
                  <a:gd name="connsiteX21" fmla="*/ 814521 w 1227597"/>
                  <a:gd name="connsiteY21" fmla="*/ 734744 h 1741206"/>
                  <a:gd name="connsiteX22" fmla="*/ 815305 w 1227597"/>
                  <a:gd name="connsiteY22" fmla="*/ 742526 h 1741206"/>
                  <a:gd name="connsiteX23" fmla="*/ 815305 w 1227597"/>
                  <a:gd name="connsiteY23" fmla="*/ 888077 h 1741206"/>
                  <a:gd name="connsiteX24" fmla="*/ 796273 w 1227597"/>
                  <a:gd name="connsiteY24" fmla="*/ 982348 h 1741206"/>
                  <a:gd name="connsiteX25" fmla="*/ 789730 w 1227597"/>
                  <a:gd name="connsiteY25" fmla="*/ 994402 h 1741206"/>
                  <a:gd name="connsiteX26" fmla="*/ 1189058 w 1227597"/>
                  <a:gd name="connsiteY26" fmla="*/ 1470496 h 1741206"/>
                  <a:gd name="connsiteX27" fmla="*/ 1168699 w 1227597"/>
                  <a:gd name="connsiteY27" fmla="*/ 1702667 h 1741206"/>
                  <a:gd name="connsiteX28" fmla="*/ 936527 w 1227597"/>
                  <a:gd name="connsiteY28" fmla="*/ 1682308 h 1741206"/>
                  <a:gd name="connsiteX29" fmla="*/ 473498 w 1227597"/>
                  <a:gd name="connsiteY29" fmla="*/ 1130266 h 1741206"/>
                  <a:gd name="connsiteX30" fmla="*/ 376917 w 1227597"/>
                  <a:gd name="connsiteY30" fmla="*/ 1130266 h 1741206"/>
                  <a:gd name="connsiteX31" fmla="*/ 139649 w 1227597"/>
                  <a:gd name="connsiteY31" fmla="*/ 936887 h 1741206"/>
                  <a:gd name="connsiteX32" fmla="*/ 137072 w 1227597"/>
                  <a:gd name="connsiteY32" fmla="*/ 911318 h 1741206"/>
                  <a:gd name="connsiteX33" fmla="*/ 45933 w 1227597"/>
                  <a:gd name="connsiteY33" fmla="*/ 820179 h 1741206"/>
                  <a:gd name="connsiteX34" fmla="*/ 42108 w 1227597"/>
                  <a:gd name="connsiteY34" fmla="*/ 814418 h 1741206"/>
                  <a:gd name="connsiteX35" fmla="*/ 40962 w 1227597"/>
                  <a:gd name="connsiteY35" fmla="*/ 812921 h 1741206"/>
                  <a:gd name="connsiteX36" fmla="*/ 39910 w 1227597"/>
                  <a:gd name="connsiteY36" fmla="*/ 812408 h 1741206"/>
                  <a:gd name="connsiteX37" fmla="*/ 13491 w 1227597"/>
                  <a:gd name="connsiteY37" fmla="*/ 782456 h 1741206"/>
                  <a:gd name="connsiteX38" fmla="*/ 761 w 1227597"/>
                  <a:gd name="connsiteY38" fmla="*/ 744601 h 1741206"/>
                  <a:gd name="connsiteX39" fmla="*/ 50304 w 1227597"/>
                  <a:gd name="connsiteY39" fmla="*/ 645067 h 1741206"/>
                  <a:gd name="connsiteX40" fmla="*/ 133087 w 1227597"/>
                  <a:gd name="connsiteY40" fmla="*/ 597273 h 1741206"/>
                  <a:gd name="connsiteX41" fmla="*/ 138221 w 1227597"/>
                  <a:gd name="connsiteY41" fmla="*/ 97371 h 1741206"/>
                  <a:gd name="connsiteX42" fmla="*/ 197691 w 1227597"/>
                  <a:gd name="connsiteY42" fmla="*/ 7652 h 1741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</a:cxnLst>
                <a:rect l="l" t="t" r="r" b="b"/>
                <a:pathLst>
                  <a:path w="1227597" h="1741206">
                    <a:moveTo>
                      <a:pt x="13490" y="782456"/>
                    </a:moveTo>
                    <a:lnTo>
                      <a:pt x="13491" y="782456"/>
                    </a:lnTo>
                    <a:lnTo>
                      <a:pt x="13491" y="782457"/>
                    </a:lnTo>
                    <a:close/>
                    <a:moveTo>
                      <a:pt x="235592" y="0"/>
                    </a:moveTo>
                    <a:lnTo>
                      <a:pt x="273493" y="7652"/>
                    </a:lnTo>
                    <a:cubicBezTo>
                      <a:pt x="308441" y="22434"/>
                      <a:pt x="332962" y="57038"/>
                      <a:pt x="332962" y="97371"/>
                    </a:cubicBezTo>
                    <a:lnTo>
                      <a:pt x="332962" y="373041"/>
                    </a:lnTo>
                    <a:lnTo>
                      <a:pt x="353261" y="359355"/>
                    </a:lnTo>
                    <a:cubicBezTo>
                      <a:pt x="364444" y="354625"/>
                      <a:pt x="376740" y="352009"/>
                      <a:pt x="389646" y="352009"/>
                    </a:cubicBezTo>
                    <a:cubicBezTo>
                      <a:pt x="441271" y="352009"/>
                      <a:pt x="483121" y="393859"/>
                      <a:pt x="483121" y="445484"/>
                    </a:cubicBezTo>
                    <a:lnTo>
                      <a:pt x="483121" y="500337"/>
                    </a:lnTo>
                    <a:lnTo>
                      <a:pt x="483122" y="500337"/>
                    </a:lnTo>
                    <a:lnTo>
                      <a:pt x="483122" y="469499"/>
                    </a:lnTo>
                    <a:cubicBezTo>
                      <a:pt x="483122" y="417874"/>
                      <a:pt x="524972" y="376024"/>
                      <a:pt x="576597" y="376024"/>
                    </a:cubicBezTo>
                    <a:cubicBezTo>
                      <a:pt x="628222" y="376024"/>
                      <a:pt x="670072" y="417874"/>
                      <a:pt x="670072" y="469499"/>
                    </a:cubicBezTo>
                    <a:lnTo>
                      <a:pt x="670072" y="475098"/>
                    </a:lnTo>
                    <a:lnTo>
                      <a:pt x="685130" y="452765"/>
                    </a:lnTo>
                    <a:cubicBezTo>
                      <a:pt x="691988" y="445907"/>
                      <a:pt x="700154" y="440357"/>
                      <a:pt x="709222" y="436521"/>
                    </a:cubicBezTo>
                    <a:lnTo>
                      <a:pt x="738725" y="430565"/>
                    </a:lnTo>
                    <a:lnTo>
                      <a:pt x="768228" y="436521"/>
                    </a:lnTo>
                    <a:cubicBezTo>
                      <a:pt x="795432" y="448028"/>
                      <a:pt x="814521" y="474965"/>
                      <a:pt x="814521" y="506361"/>
                    </a:cubicBezTo>
                    <a:lnTo>
                      <a:pt x="814521" y="734744"/>
                    </a:lnTo>
                    <a:lnTo>
                      <a:pt x="815305" y="742526"/>
                    </a:lnTo>
                    <a:lnTo>
                      <a:pt x="815305" y="888077"/>
                    </a:lnTo>
                    <a:cubicBezTo>
                      <a:pt x="815305" y="921517"/>
                      <a:pt x="808528" y="953373"/>
                      <a:pt x="796273" y="982348"/>
                    </a:cubicBezTo>
                    <a:lnTo>
                      <a:pt x="789730" y="994402"/>
                    </a:lnTo>
                    <a:lnTo>
                      <a:pt x="1189058" y="1470496"/>
                    </a:lnTo>
                    <a:cubicBezTo>
                      <a:pt x="1247549" y="1540230"/>
                      <a:pt x="1238434" y="1644176"/>
                      <a:pt x="1168699" y="1702667"/>
                    </a:cubicBezTo>
                    <a:cubicBezTo>
                      <a:pt x="1098964" y="1761158"/>
                      <a:pt x="995018" y="1752043"/>
                      <a:pt x="936527" y="1682308"/>
                    </a:cubicBezTo>
                    <a:lnTo>
                      <a:pt x="473498" y="1130266"/>
                    </a:lnTo>
                    <a:lnTo>
                      <a:pt x="376917" y="1130266"/>
                    </a:lnTo>
                    <a:cubicBezTo>
                      <a:pt x="259880" y="1130266"/>
                      <a:pt x="162232" y="1047248"/>
                      <a:pt x="139649" y="936887"/>
                    </a:cubicBezTo>
                    <a:lnTo>
                      <a:pt x="137072" y="911318"/>
                    </a:lnTo>
                    <a:lnTo>
                      <a:pt x="45933" y="820179"/>
                    </a:lnTo>
                    <a:lnTo>
                      <a:pt x="42108" y="814418"/>
                    </a:lnTo>
                    <a:lnTo>
                      <a:pt x="40962" y="812921"/>
                    </a:lnTo>
                    <a:lnTo>
                      <a:pt x="39910" y="812408"/>
                    </a:lnTo>
                    <a:lnTo>
                      <a:pt x="13491" y="782456"/>
                    </a:lnTo>
                    <a:lnTo>
                      <a:pt x="761" y="744601"/>
                    </a:lnTo>
                    <a:cubicBezTo>
                      <a:pt x="-4065" y="705705"/>
                      <a:pt x="14226" y="665897"/>
                      <a:pt x="50304" y="645067"/>
                    </a:cubicBezTo>
                    <a:lnTo>
                      <a:pt x="133087" y="597273"/>
                    </a:lnTo>
                    <a:lnTo>
                      <a:pt x="138221" y="97371"/>
                    </a:lnTo>
                    <a:cubicBezTo>
                      <a:pt x="138221" y="57038"/>
                      <a:pt x="162743" y="22434"/>
                      <a:pt x="197691" y="7652"/>
                    </a:cubicBezTo>
                    <a:close/>
                  </a:path>
                </a:pathLst>
              </a:custGeom>
              <a:solidFill>
                <a:schemeClr val="bg1"/>
              </a:solidFill>
              <a:ln w="57150" cap="flat" cmpd="sng" algn="ctr">
                <a:solidFill>
                  <a:schemeClr val="bg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D76998CC-328E-EA34-BF9B-9CA36B8CD548}"/>
                  </a:ext>
                </a:extLst>
              </p:cNvPr>
              <p:cNvSpPr/>
              <p:nvPr/>
            </p:nvSpPr>
            <p:spPr>
              <a:xfrm>
                <a:off x="1889779" y="2189025"/>
                <a:ext cx="717586" cy="1017814"/>
              </a:xfrm>
              <a:custGeom>
                <a:avLst/>
                <a:gdLst>
                  <a:gd name="connsiteX0" fmla="*/ 13490 w 1227597"/>
                  <a:gd name="connsiteY0" fmla="*/ 782456 h 1741206"/>
                  <a:gd name="connsiteX1" fmla="*/ 13491 w 1227597"/>
                  <a:gd name="connsiteY1" fmla="*/ 782456 h 1741206"/>
                  <a:gd name="connsiteX2" fmla="*/ 13491 w 1227597"/>
                  <a:gd name="connsiteY2" fmla="*/ 782457 h 1741206"/>
                  <a:gd name="connsiteX3" fmla="*/ 235592 w 1227597"/>
                  <a:gd name="connsiteY3" fmla="*/ 0 h 1741206"/>
                  <a:gd name="connsiteX4" fmla="*/ 273493 w 1227597"/>
                  <a:gd name="connsiteY4" fmla="*/ 7652 h 1741206"/>
                  <a:gd name="connsiteX5" fmla="*/ 332962 w 1227597"/>
                  <a:gd name="connsiteY5" fmla="*/ 97371 h 1741206"/>
                  <a:gd name="connsiteX6" fmla="*/ 332962 w 1227597"/>
                  <a:gd name="connsiteY6" fmla="*/ 373041 h 1741206"/>
                  <a:gd name="connsiteX7" fmla="*/ 353261 w 1227597"/>
                  <a:gd name="connsiteY7" fmla="*/ 359355 h 1741206"/>
                  <a:gd name="connsiteX8" fmla="*/ 389646 w 1227597"/>
                  <a:gd name="connsiteY8" fmla="*/ 352009 h 1741206"/>
                  <a:gd name="connsiteX9" fmla="*/ 483121 w 1227597"/>
                  <a:gd name="connsiteY9" fmla="*/ 445484 h 1741206"/>
                  <a:gd name="connsiteX10" fmla="*/ 483121 w 1227597"/>
                  <a:gd name="connsiteY10" fmla="*/ 500337 h 1741206"/>
                  <a:gd name="connsiteX11" fmla="*/ 483122 w 1227597"/>
                  <a:gd name="connsiteY11" fmla="*/ 500337 h 1741206"/>
                  <a:gd name="connsiteX12" fmla="*/ 483122 w 1227597"/>
                  <a:gd name="connsiteY12" fmla="*/ 469499 h 1741206"/>
                  <a:gd name="connsiteX13" fmla="*/ 576597 w 1227597"/>
                  <a:gd name="connsiteY13" fmla="*/ 376024 h 1741206"/>
                  <a:gd name="connsiteX14" fmla="*/ 670072 w 1227597"/>
                  <a:gd name="connsiteY14" fmla="*/ 469499 h 1741206"/>
                  <a:gd name="connsiteX15" fmla="*/ 670072 w 1227597"/>
                  <a:gd name="connsiteY15" fmla="*/ 475098 h 1741206"/>
                  <a:gd name="connsiteX16" fmla="*/ 685130 w 1227597"/>
                  <a:gd name="connsiteY16" fmla="*/ 452765 h 1741206"/>
                  <a:gd name="connsiteX17" fmla="*/ 709222 w 1227597"/>
                  <a:gd name="connsiteY17" fmla="*/ 436521 h 1741206"/>
                  <a:gd name="connsiteX18" fmla="*/ 738725 w 1227597"/>
                  <a:gd name="connsiteY18" fmla="*/ 430565 h 1741206"/>
                  <a:gd name="connsiteX19" fmla="*/ 768228 w 1227597"/>
                  <a:gd name="connsiteY19" fmla="*/ 436521 h 1741206"/>
                  <a:gd name="connsiteX20" fmla="*/ 814521 w 1227597"/>
                  <a:gd name="connsiteY20" fmla="*/ 506361 h 1741206"/>
                  <a:gd name="connsiteX21" fmla="*/ 814521 w 1227597"/>
                  <a:gd name="connsiteY21" fmla="*/ 734744 h 1741206"/>
                  <a:gd name="connsiteX22" fmla="*/ 815305 w 1227597"/>
                  <a:gd name="connsiteY22" fmla="*/ 742526 h 1741206"/>
                  <a:gd name="connsiteX23" fmla="*/ 815305 w 1227597"/>
                  <a:gd name="connsiteY23" fmla="*/ 888077 h 1741206"/>
                  <a:gd name="connsiteX24" fmla="*/ 796273 w 1227597"/>
                  <a:gd name="connsiteY24" fmla="*/ 982348 h 1741206"/>
                  <a:gd name="connsiteX25" fmla="*/ 789730 w 1227597"/>
                  <a:gd name="connsiteY25" fmla="*/ 994402 h 1741206"/>
                  <a:gd name="connsiteX26" fmla="*/ 1189058 w 1227597"/>
                  <a:gd name="connsiteY26" fmla="*/ 1470496 h 1741206"/>
                  <a:gd name="connsiteX27" fmla="*/ 1168699 w 1227597"/>
                  <a:gd name="connsiteY27" fmla="*/ 1702667 h 1741206"/>
                  <a:gd name="connsiteX28" fmla="*/ 936527 w 1227597"/>
                  <a:gd name="connsiteY28" fmla="*/ 1682308 h 1741206"/>
                  <a:gd name="connsiteX29" fmla="*/ 473498 w 1227597"/>
                  <a:gd name="connsiteY29" fmla="*/ 1130266 h 1741206"/>
                  <a:gd name="connsiteX30" fmla="*/ 376917 w 1227597"/>
                  <a:gd name="connsiteY30" fmla="*/ 1130266 h 1741206"/>
                  <a:gd name="connsiteX31" fmla="*/ 139649 w 1227597"/>
                  <a:gd name="connsiteY31" fmla="*/ 936887 h 1741206"/>
                  <a:gd name="connsiteX32" fmla="*/ 137072 w 1227597"/>
                  <a:gd name="connsiteY32" fmla="*/ 911318 h 1741206"/>
                  <a:gd name="connsiteX33" fmla="*/ 45933 w 1227597"/>
                  <a:gd name="connsiteY33" fmla="*/ 820179 h 1741206"/>
                  <a:gd name="connsiteX34" fmla="*/ 42108 w 1227597"/>
                  <a:gd name="connsiteY34" fmla="*/ 814418 h 1741206"/>
                  <a:gd name="connsiteX35" fmla="*/ 40962 w 1227597"/>
                  <a:gd name="connsiteY35" fmla="*/ 812921 h 1741206"/>
                  <a:gd name="connsiteX36" fmla="*/ 39910 w 1227597"/>
                  <a:gd name="connsiteY36" fmla="*/ 812408 h 1741206"/>
                  <a:gd name="connsiteX37" fmla="*/ 13491 w 1227597"/>
                  <a:gd name="connsiteY37" fmla="*/ 782456 h 1741206"/>
                  <a:gd name="connsiteX38" fmla="*/ 761 w 1227597"/>
                  <a:gd name="connsiteY38" fmla="*/ 744601 h 1741206"/>
                  <a:gd name="connsiteX39" fmla="*/ 50304 w 1227597"/>
                  <a:gd name="connsiteY39" fmla="*/ 645067 h 1741206"/>
                  <a:gd name="connsiteX40" fmla="*/ 133087 w 1227597"/>
                  <a:gd name="connsiteY40" fmla="*/ 597273 h 1741206"/>
                  <a:gd name="connsiteX41" fmla="*/ 138221 w 1227597"/>
                  <a:gd name="connsiteY41" fmla="*/ 97371 h 1741206"/>
                  <a:gd name="connsiteX42" fmla="*/ 197691 w 1227597"/>
                  <a:gd name="connsiteY42" fmla="*/ 7652 h 1741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</a:cxnLst>
                <a:rect l="l" t="t" r="r" b="b"/>
                <a:pathLst>
                  <a:path w="1227597" h="1741206">
                    <a:moveTo>
                      <a:pt x="13490" y="782456"/>
                    </a:moveTo>
                    <a:lnTo>
                      <a:pt x="13491" y="782456"/>
                    </a:lnTo>
                    <a:lnTo>
                      <a:pt x="13491" y="782457"/>
                    </a:lnTo>
                    <a:close/>
                    <a:moveTo>
                      <a:pt x="235592" y="0"/>
                    </a:moveTo>
                    <a:lnTo>
                      <a:pt x="273493" y="7652"/>
                    </a:lnTo>
                    <a:cubicBezTo>
                      <a:pt x="308441" y="22434"/>
                      <a:pt x="332962" y="57038"/>
                      <a:pt x="332962" y="97371"/>
                    </a:cubicBezTo>
                    <a:lnTo>
                      <a:pt x="332962" y="373041"/>
                    </a:lnTo>
                    <a:lnTo>
                      <a:pt x="353261" y="359355"/>
                    </a:lnTo>
                    <a:cubicBezTo>
                      <a:pt x="364444" y="354625"/>
                      <a:pt x="376740" y="352009"/>
                      <a:pt x="389646" y="352009"/>
                    </a:cubicBezTo>
                    <a:cubicBezTo>
                      <a:pt x="441271" y="352009"/>
                      <a:pt x="483121" y="393859"/>
                      <a:pt x="483121" y="445484"/>
                    </a:cubicBezTo>
                    <a:lnTo>
                      <a:pt x="483121" y="500337"/>
                    </a:lnTo>
                    <a:lnTo>
                      <a:pt x="483122" y="500337"/>
                    </a:lnTo>
                    <a:lnTo>
                      <a:pt x="483122" y="469499"/>
                    </a:lnTo>
                    <a:cubicBezTo>
                      <a:pt x="483122" y="417874"/>
                      <a:pt x="524972" y="376024"/>
                      <a:pt x="576597" y="376024"/>
                    </a:cubicBezTo>
                    <a:cubicBezTo>
                      <a:pt x="628222" y="376024"/>
                      <a:pt x="670072" y="417874"/>
                      <a:pt x="670072" y="469499"/>
                    </a:cubicBezTo>
                    <a:lnTo>
                      <a:pt x="670072" y="475098"/>
                    </a:lnTo>
                    <a:lnTo>
                      <a:pt x="685130" y="452765"/>
                    </a:lnTo>
                    <a:cubicBezTo>
                      <a:pt x="691988" y="445907"/>
                      <a:pt x="700154" y="440357"/>
                      <a:pt x="709222" y="436521"/>
                    </a:cubicBezTo>
                    <a:lnTo>
                      <a:pt x="738725" y="430565"/>
                    </a:lnTo>
                    <a:lnTo>
                      <a:pt x="768228" y="436521"/>
                    </a:lnTo>
                    <a:cubicBezTo>
                      <a:pt x="795432" y="448028"/>
                      <a:pt x="814521" y="474965"/>
                      <a:pt x="814521" y="506361"/>
                    </a:cubicBezTo>
                    <a:lnTo>
                      <a:pt x="814521" y="734744"/>
                    </a:lnTo>
                    <a:lnTo>
                      <a:pt x="815305" y="742526"/>
                    </a:lnTo>
                    <a:lnTo>
                      <a:pt x="815305" y="888077"/>
                    </a:lnTo>
                    <a:cubicBezTo>
                      <a:pt x="815305" y="921517"/>
                      <a:pt x="808528" y="953373"/>
                      <a:pt x="796273" y="982348"/>
                    </a:cubicBezTo>
                    <a:lnTo>
                      <a:pt x="789730" y="994402"/>
                    </a:lnTo>
                    <a:lnTo>
                      <a:pt x="1189058" y="1470496"/>
                    </a:lnTo>
                    <a:cubicBezTo>
                      <a:pt x="1247549" y="1540230"/>
                      <a:pt x="1238434" y="1644176"/>
                      <a:pt x="1168699" y="1702667"/>
                    </a:cubicBezTo>
                    <a:cubicBezTo>
                      <a:pt x="1098964" y="1761158"/>
                      <a:pt x="995018" y="1752043"/>
                      <a:pt x="936527" y="1682308"/>
                    </a:cubicBezTo>
                    <a:lnTo>
                      <a:pt x="473498" y="1130266"/>
                    </a:lnTo>
                    <a:lnTo>
                      <a:pt x="376917" y="1130266"/>
                    </a:lnTo>
                    <a:cubicBezTo>
                      <a:pt x="259880" y="1130266"/>
                      <a:pt x="162232" y="1047248"/>
                      <a:pt x="139649" y="936887"/>
                    </a:cubicBezTo>
                    <a:lnTo>
                      <a:pt x="137072" y="911318"/>
                    </a:lnTo>
                    <a:lnTo>
                      <a:pt x="45933" y="820179"/>
                    </a:lnTo>
                    <a:lnTo>
                      <a:pt x="42108" y="814418"/>
                    </a:lnTo>
                    <a:lnTo>
                      <a:pt x="40962" y="812921"/>
                    </a:lnTo>
                    <a:lnTo>
                      <a:pt x="39910" y="812408"/>
                    </a:lnTo>
                    <a:lnTo>
                      <a:pt x="13491" y="782456"/>
                    </a:lnTo>
                    <a:lnTo>
                      <a:pt x="761" y="744601"/>
                    </a:lnTo>
                    <a:cubicBezTo>
                      <a:pt x="-4065" y="705705"/>
                      <a:pt x="14226" y="665897"/>
                      <a:pt x="50304" y="645067"/>
                    </a:cubicBezTo>
                    <a:lnTo>
                      <a:pt x="133087" y="597273"/>
                    </a:lnTo>
                    <a:lnTo>
                      <a:pt x="138221" y="97371"/>
                    </a:lnTo>
                    <a:cubicBezTo>
                      <a:pt x="138221" y="57038"/>
                      <a:pt x="162743" y="22434"/>
                      <a:pt x="197691" y="7652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2E96F455-CB05-6F17-6EEA-EA91094FE7DA}"/>
              </a:ext>
            </a:extLst>
          </p:cNvPr>
          <p:cNvGrpSpPr/>
          <p:nvPr/>
        </p:nvGrpSpPr>
        <p:grpSpPr>
          <a:xfrm>
            <a:off x="6893889" y="4048691"/>
            <a:ext cx="2065270" cy="2065270"/>
            <a:chOff x="6893889" y="4048691"/>
            <a:chExt cx="2065270" cy="2065270"/>
          </a:xfrm>
        </p:grpSpPr>
        <p:sp>
          <p:nvSpPr>
            <p:cNvPr id="188" name="四角形: 角を丸くする 187">
              <a:extLst>
                <a:ext uri="{FF2B5EF4-FFF2-40B4-BE49-F238E27FC236}">
                  <a16:creationId xmlns:a16="http://schemas.microsoft.com/office/drawing/2014/main" id="{5F3CC9BA-550F-A3A2-E55D-DF6683F77809}"/>
                </a:ext>
              </a:extLst>
            </p:cNvPr>
            <p:cNvSpPr/>
            <p:nvPr/>
          </p:nvSpPr>
          <p:spPr bwMode="auto">
            <a:xfrm>
              <a:off x="6893889" y="4048691"/>
              <a:ext cx="2065270" cy="2065270"/>
            </a:xfrm>
            <a:prstGeom prst="roundRect">
              <a:avLst>
                <a:gd name="adj" fmla="val 5105"/>
              </a:avLst>
            </a:prstGeom>
            <a:solidFill>
              <a:srgbClr val="FFFF00"/>
            </a:solidFill>
            <a:ln w="1270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89" name="グループ化 188">
              <a:extLst>
                <a:ext uri="{FF2B5EF4-FFF2-40B4-BE49-F238E27FC236}">
                  <a16:creationId xmlns:a16="http://schemas.microsoft.com/office/drawing/2014/main" id="{2D3B37ED-703B-D407-26FC-43065F4D3D39}"/>
                </a:ext>
              </a:extLst>
            </p:cNvPr>
            <p:cNvGrpSpPr/>
            <p:nvPr/>
          </p:nvGrpSpPr>
          <p:grpSpPr>
            <a:xfrm>
              <a:off x="7020220" y="4683702"/>
              <a:ext cx="1795976" cy="771674"/>
              <a:chOff x="3466963" y="4856021"/>
              <a:chExt cx="2990068" cy="830405"/>
            </a:xfrm>
          </p:grpSpPr>
          <p:sp>
            <p:nvSpPr>
              <p:cNvPr id="190" name="フリーフォーム: 図形 189">
                <a:extLst>
                  <a:ext uri="{FF2B5EF4-FFF2-40B4-BE49-F238E27FC236}">
                    <a16:creationId xmlns:a16="http://schemas.microsoft.com/office/drawing/2014/main" id="{CD62D472-EDF7-BB87-1EAB-35CA9BF29384}"/>
                  </a:ext>
                </a:extLst>
              </p:cNvPr>
              <p:cNvSpPr/>
              <p:nvPr/>
            </p:nvSpPr>
            <p:spPr bwMode="auto">
              <a:xfrm>
                <a:off x="3466963" y="4856021"/>
                <a:ext cx="2990068" cy="830405"/>
              </a:xfrm>
              <a:custGeom>
                <a:avLst/>
                <a:gdLst>
                  <a:gd name="connsiteX0" fmla="*/ 1630052 w 2990068"/>
                  <a:gd name="connsiteY0" fmla="*/ 0 h 830405"/>
                  <a:gd name="connsiteX1" fmla="*/ 1764307 w 2990068"/>
                  <a:gd name="connsiteY1" fmla="*/ 3916 h 830405"/>
                  <a:gd name="connsiteX2" fmla="*/ 2985303 w 2990068"/>
                  <a:gd name="connsiteY2" fmla="*/ 397607 h 830405"/>
                  <a:gd name="connsiteX3" fmla="*/ 2990068 w 2990068"/>
                  <a:gd name="connsiteY3" fmla="*/ 413233 h 830405"/>
                  <a:gd name="connsiteX4" fmla="*/ 2985303 w 2990068"/>
                  <a:gd name="connsiteY4" fmla="*/ 428859 h 830405"/>
                  <a:gd name="connsiteX5" fmla="*/ 1495034 w 2990068"/>
                  <a:gd name="connsiteY5" fmla="*/ 830405 h 830405"/>
                  <a:gd name="connsiteX6" fmla="*/ 4765 w 2990068"/>
                  <a:gd name="connsiteY6" fmla="*/ 428859 h 830405"/>
                  <a:gd name="connsiteX7" fmla="*/ 0 w 2990068"/>
                  <a:gd name="connsiteY7" fmla="*/ 413233 h 830405"/>
                  <a:gd name="connsiteX8" fmla="*/ 4765 w 2990068"/>
                  <a:gd name="connsiteY8" fmla="*/ 397607 h 830405"/>
                  <a:gd name="connsiteX9" fmla="*/ 1225761 w 2990068"/>
                  <a:gd name="connsiteY9" fmla="*/ 3916 h 830405"/>
                  <a:gd name="connsiteX10" fmla="*/ 1360017 w 2990068"/>
                  <a:gd name="connsiteY10" fmla="*/ 0 h 830405"/>
                  <a:gd name="connsiteX11" fmla="*/ 1364780 w 2990068"/>
                  <a:gd name="connsiteY11" fmla="*/ 6790 h 830405"/>
                  <a:gd name="connsiteX12" fmla="*/ 1486672 w 2990068"/>
                  <a:gd name="connsiteY12" fmla="*/ 90516 h 830405"/>
                  <a:gd name="connsiteX13" fmla="*/ 1495034 w 2990068"/>
                  <a:gd name="connsiteY13" fmla="*/ 91689 h 830405"/>
                  <a:gd name="connsiteX14" fmla="*/ 1503397 w 2990068"/>
                  <a:gd name="connsiteY14" fmla="*/ 90516 h 830405"/>
                  <a:gd name="connsiteX15" fmla="*/ 1625288 w 2990068"/>
                  <a:gd name="connsiteY15" fmla="*/ 6790 h 8304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2990068" h="830405">
                    <a:moveTo>
                      <a:pt x="1630052" y="0"/>
                    </a:moveTo>
                    <a:lnTo>
                      <a:pt x="1764307" y="3916"/>
                    </a:lnTo>
                    <a:cubicBezTo>
                      <a:pt x="2376103" y="40045"/>
                      <a:pt x="2861191" y="197091"/>
                      <a:pt x="2985303" y="397607"/>
                    </a:cubicBezTo>
                    <a:lnTo>
                      <a:pt x="2990068" y="413233"/>
                    </a:lnTo>
                    <a:lnTo>
                      <a:pt x="2985303" y="428859"/>
                    </a:lnTo>
                    <a:cubicBezTo>
                      <a:pt x="2843460" y="658021"/>
                      <a:pt x="2230140" y="830405"/>
                      <a:pt x="1495034" y="830405"/>
                    </a:cubicBezTo>
                    <a:cubicBezTo>
                      <a:pt x="759928" y="830405"/>
                      <a:pt x="146609" y="658021"/>
                      <a:pt x="4765" y="428859"/>
                    </a:cubicBezTo>
                    <a:lnTo>
                      <a:pt x="0" y="413233"/>
                    </a:lnTo>
                    <a:lnTo>
                      <a:pt x="4765" y="397607"/>
                    </a:lnTo>
                    <a:cubicBezTo>
                      <a:pt x="128879" y="197091"/>
                      <a:pt x="613965" y="40045"/>
                      <a:pt x="1225761" y="3916"/>
                    </a:cubicBezTo>
                    <a:lnTo>
                      <a:pt x="1360017" y="0"/>
                    </a:lnTo>
                    <a:lnTo>
                      <a:pt x="1364780" y="6790"/>
                    </a:lnTo>
                    <a:cubicBezTo>
                      <a:pt x="1398963" y="47997"/>
                      <a:pt x="1440681" y="77419"/>
                      <a:pt x="1486672" y="90516"/>
                    </a:cubicBezTo>
                    <a:lnTo>
                      <a:pt x="1495034" y="91689"/>
                    </a:lnTo>
                    <a:lnTo>
                      <a:pt x="1503397" y="90516"/>
                    </a:lnTo>
                    <a:cubicBezTo>
                      <a:pt x="1549388" y="77419"/>
                      <a:pt x="1591106" y="47997"/>
                      <a:pt x="1625288" y="6790"/>
                    </a:cubicBezTo>
                    <a:close/>
                  </a:path>
                </a:pathLst>
              </a:custGeom>
              <a:solidFill>
                <a:srgbClr val="FF33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91" name="フリーフォーム: 図形 190">
                <a:extLst>
                  <a:ext uri="{FF2B5EF4-FFF2-40B4-BE49-F238E27FC236}">
                    <a16:creationId xmlns:a16="http://schemas.microsoft.com/office/drawing/2014/main" id="{51A8E5D9-C0C1-BAB8-D43D-04756E82204F}"/>
                  </a:ext>
                </a:extLst>
              </p:cNvPr>
              <p:cNvSpPr/>
              <p:nvPr/>
            </p:nvSpPr>
            <p:spPr bwMode="auto">
              <a:xfrm>
                <a:off x="3586694" y="5185169"/>
                <a:ext cx="2750607" cy="168170"/>
              </a:xfrm>
              <a:custGeom>
                <a:avLst/>
                <a:gdLst>
                  <a:gd name="connsiteX0" fmla="*/ 1495034 w 2990068"/>
                  <a:gd name="connsiteY0" fmla="*/ 0 h 834344"/>
                  <a:gd name="connsiteX1" fmla="*/ 2985303 w 2990068"/>
                  <a:gd name="connsiteY1" fmla="*/ 401546 h 834344"/>
                  <a:gd name="connsiteX2" fmla="*/ 2990068 w 2990068"/>
                  <a:gd name="connsiteY2" fmla="*/ 417172 h 834344"/>
                  <a:gd name="connsiteX3" fmla="*/ 2985303 w 2990068"/>
                  <a:gd name="connsiteY3" fmla="*/ 432798 h 834344"/>
                  <a:gd name="connsiteX4" fmla="*/ 1495034 w 2990068"/>
                  <a:gd name="connsiteY4" fmla="*/ 834344 h 834344"/>
                  <a:gd name="connsiteX5" fmla="*/ 4765 w 2990068"/>
                  <a:gd name="connsiteY5" fmla="*/ 432798 h 834344"/>
                  <a:gd name="connsiteX6" fmla="*/ 0 w 2990068"/>
                  <a:gd name="connsiteY6" fmla="*/ 417172 h 834344"/>
                  <a:gd name="connsiteX7" fmla="*/ 4765 w 2990068"/>
                  <a:gd name="connsiteY7" fmla="*/ 401546 h 834344"/>
                  <a:gd name="connsiteX8" fmla="*/ 1495034 w 2990068"/>
                  <a:gd name="connsiteY8" fmla="*/ 0 h 8343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990068" h="834344">
                    <a:moveTo>
                      <a:pt x="1495034" y="0"/>
                    </a:moveTo>
                    <a:cubicBezTo>
                      <a:pt x="2230140" y="0"/>
                      <a:pt x="2843460" y="172385"/>
                      <a:pt x="2985303" y="401546"/>
                    </a:cubicBezTo>
                    <a:lnTo>
                      <a:pt x="2990068" y="417172"/>
                    </a:lnTo>
                    <a:lnTo>
                      <a:pt x="2985303" y="432798"/>
                    </a:lnTo>
                    <a:cubicBezTo>
                      <a:pt x="2843460" y="661960"/>
                      <a:pt x="2230140" y="834344"/>
                      <a:pt x="1495034" y="834344"/>
                    </a:cubicBezTo>
                    <a:cubicBezTo>
                      <a:pt x="759928" y="834344"/>
                      <a:pt x="146609" y="661960"/>
                      <a:pt x="4765" y="432798"/>
                    </a:cubicBezTo>
                    <a:lnTo>
                      <a:pt x="0" y="417172"/>
                    </a:lnTo>
                    <a:lnTo>
                      <a:pt x="4765" y="401546"/>
                    </a:lnTo>
                    <a:cubicBezTo>
                      <a:pt x="146609" y="172385"/>
                      <a:pt x="759928" y="0"/>
                      <a:pt x="14950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92" name="グループ化 191">
              <a:extLst>
                <a:ext uri="{FF2B5EF4-FFF2-40B4-BE49-F238E27FC236}">
                  <a16:creationId xmlns:a16="http://schemas.microsoft.com/office/drawing/2014/main" id="{A39AAA83-CC4A-A8D3-4467-9F1FD680AC49}"/>
                </a:ext>
              </a:extLst>
            </p:cNvPr>
            <p:cNvGrpSpPr/>
            <p:nvPr/>
          </p:nvGrpSpPr>
          <p:grpSpPr>
            <a:xfrm>
              <a:off x="7371561" y="4672554"/>
              <a:ext cx="1078322" cy="1078322"/>
              <a:chOff x="5416358" y="164050"/>
              <a:chExt cx="1096174" cy="1096174"/>
            </a:xfrm>
          </p:grpSpPr>
          <p:sp>
            <p:nvSpPr>
              <p:cNvPr id="193" name="正方形/長方形 192">
                <a:extLst>
                  <a:ext uri="{FF2B5EF4-FFF2-40B4-BE49-F238E27FC236}">
                    <a16:creationId xmlns:a16="http://schemas.microsoft.com/office/drawing/2014/main" id="{4C809358-344A-64AD-A881-A1E67A08B24D}"/>
                  </a:ext>
                </a:extLst>
              </p:cNvPr>
              <p:cNvSpPr/>
              <p:nvPr/>
            </p:nvSpPr>
            <p:spPr>
              <a:xfrm rot="2700000">
                <a:off x="5873880" y="164050"/>
                <a:ext cx="181130" cy="1096174"/>
              </a:xfrm>
              <a:prstGeom prst="rect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4" name="正方形/長方形 193">
                <a:extLst>
                  <a:ext uri="{FF2B5EF4-FFF2-40B4-BE49-F238E27FC236}">
                    <a16:creationId xmlns:a16="http://schemas.microsoft.com/office/drawing/2014/main" id="{E284B776-813B-B367-9307-E5D41C11E659}"/>
                  </a:ext>
                </a:extLst>
              </p:cNvPr>
              <p:cNvSpPr/>
              <p:nvPr/>
            </p:nvSpPr>
            <p:spPr>
              <a:xfrm rot="18900000">
                <a:off x="5873880" y="164050"/>
                <a:ext cx="181130" cy="1096174"/>
              </a:xfrm>
              <a:prstGeom prst="rect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207" name="グループ化 206">
            <a:extLst>
              <a:ext uri="{FF2B5EF4-FFF2-40B4-BE49-F238E27FC236}">
                <a16:creationId xmlns:a16="http://schemas.microsoft.com/office/drawing/2014/main" id="{24BE3EE4-6646-F0B0-9973-50F8B8795C9E}"/>
              </a:ext>
            </a:extLst>
          </p:cNvPr>
          <p:cNvGrpSpPr/>
          <p:nvPr/>
        </p:nvGrpSpPr>
        <p:grpSpPr>
          <a:xfrm>
            <a:off x="3931614" y="4048691"/>
            <a:ext cx="2065270" cy="2065270"/>
            <a:chOff x="3931614" y="4048691"/>
            <a:chExt cx="2065270" cy="2065270"/>
          </a:xfrm>
        </p:grpSpPr>
        <p:sp>
          <p:nvSpPr>
            <p:cNvPr id="187" name="四角形: 角を丸くする 186">
              <a:extLst>
                <a:ext uri="{FF2B5EF4-FFF2-40B4-BE49-F238E27FC236}">
                  <a16:creationId xmlns:a16="http://schemas.microsoft.com/office/drawing/2014/main" id="{43D5CF53-16EE-7953-8ACB-C70AC73DA1F8}"/>
                </a:ext>
              </a:extLst>
            </p:cNvPr>
            <p:cNvSpPr/>
            <p:nvPr/>
          </p:nvSpPr>
          <p:spPr bwMode="auto">
            <a:xfrm>
              <a:off x="3931614" y="4048691"/>
              <a:ext cx="2065270" cy="2065270"/>
            </a:xfrm>
            <a:prstGeom prst="roundRect">
              <a:avLst>
                <a:gd name="adj" fmla="val 5105"/>
              </a:avLst>
            </a:prstGeom>
            <a:solidFill>
              <a:srgbClr val="FFFF00"/>
            </a:solidFill>
            <a:ln w="1270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95" name="グループ化 194">
              <a:extLst>
                <a:ext uri="{FF2B5EF4-FFF2-40B4-BE49-F238E27FC236}">
                  <a16:creationId xmlns:a16="http://schemas.microsoft.com/office/drawing/2014/main" id="{E82FF991-DDE5-DDC8-ECD8-FE54E29BC67A}"/>
                </a:ext>
              </a:extLst>
            </p:cNvPr>
            <p:cNvGrpSpPr/>
            <p:nvPr/>
          </p:nvGrpSpPr>
          <p:grpSpPr>
            <a:xfrm>
              <a:off x="4266816" y="4347641"/>
              <a:ext cx="1443848" cy="1588447"/>
              <a:chOff x="2939072" y="3924300"/>
              <a:chExt cx="1633830" cy="1797455"/>
            </a:xfrm>
          </p:grpSpPr>
          <p:grpSp>
            <p:nvGrpSpPr>
              <p:cNvPr id="196" name="グループ化 195">
                <a:extLst>
                  <a:ext uri="{FF2B5EF4-FFF2-40B4-BE49-F238E27FC236}">
                    <a16:creationId xmlns:a16="http://schemas.microsoft.com/office/drawing/2014/main" id="{A091FED4-4BF6-196C-234C-D9BDCDE20379}"/>
                  </a:ext>
                </a:extLst>
              </p:cNvPr>
              <p:cNvGrpSpPr/>
              <p:nvPr/>
            </p:nvGrpSpPr>
            <p:grpSpPr>
              <a:xfrm>
                <a:off x="2939072" y="3924300"/>
                <a:ext cx="1633830" cy="478482"/>
                <a:chOff x="3207399" y="4002882"/>
                <a:chExt cx="1097175" cy="321318"/>
              </a:xfrm>
            </p:grpSpPr>
            <p:sp>
              <p:nvSpPr>
                <p:cNvPr id="203" name="フリーフォーム: 図形 202">
                  <a:extLst>
                    <a:ext uri="{FF2B5EF4-FFF2-40B4-BE49-F238E27FC236}">
                      <a16:creationId xmlns:a16="http://schemas.microsoft.com/office/drawing/2014/main" id="{5A199D29-7FF2-74D5-7F15-EAA055A890E0}"/>
                    </a:ext>
                  </a:extLst>
                </p:cNvPr>
                <p:cNvSpPr/>
                <p:nvPr/>
              </p:nvSpPr>
              <p:spPr bwMode="auto">
                <a:xfrm>
                  <a:off x="3207399" y="4002882"/>
                  <a:ext cx="1097175" cy="321318"/>
                </a:xfrm>
                <a:custGeom>
                  <a:avLst/>
                  <a:gdLst>
                    <a:gd name="connsiteX0" fmla="*/ 605773 w 1097175"/>
                    <a:gd name="connsiteY0" fmla="*/ 0 h 399501"/>
                    <a:gd name="connsiteX1" fmla="*/ 647394 w 1097175"/>
                    <a:gd name="connsiteY1" fmla="*/ 1593 h 399501"/>
                    <a:gd name="connsiteX2" fmla="*/ 1095427 w 1097175"/>
                    <a:gd name="connsiteY2" fmla="*/ 191136 h 399501"/>
                    <a:gd name="connsiteX3" fmla="*/ 1097175 w 1097175"/>
                    <a:gd name="connsiteY3" fmla="*/ 198656 h 399501"/>
                    <a:gd name="connsiteX4" fmla="*/ 1095427 w 1097175"/>
                    <a:gd name="connsiteY4" fmla="*/ 206177 h 399501"/>
                    <a:gd name="connsiteX5" fmla="*/ 548587 w 1097175"/>
                    <a:gd name="connsiteY5" fmla="*/ 399501 h 399501"/>
                    <a:gd name="connsiteX6" fmla="*/ 1747 w 1097175"/>
                    <a:gd name="connsiteY6" fmla="*/ 206177 h 399501"/>
                    <a:gd name="connsiteX7" fmla="*/ 0 w 1097175"/>
                    <a:gd name="connsiteY7" fmla="*/ 198656 h 399501"/>
                    <a:gd name="connsiteX8" fmla="*/ 1747 w 1097175"/>
                    <a:gd name="connsiteY8" fmla="*/ 191136 h 399501"/>
                    <a:gd name="connsiteX9" fmla="*/ 449780 w 1097175"/>
                    <a:gd name="connsiteY9" fmla="*/ 1593 h 399501"/>
                    <a:gd name="connsiteX10" fmla="*/ 491401 w 1097175"/>
                    <a:gd name="connsiteY10" fmla="*/ 0 h 399501"/>
                    <a:gd name="connsiteX11" fmla="*/ 508938 w 1097175"/>
                    <a:gd name="connsiteY11" fmla="*/ 26392 h 399501"/>
                    <a:gd name="connsiteX12" fmla="*/ 545049 w 1097175"/>
                    <a:gd name="connsiteY12" fmla="*/ 51037 h 399501"/>
                    <a:gd name="connsiteX13" fmla="*/ 548587 w 1097175"/>
                    <a:gd name="connsiteY13" fmla="*/ 51657 h 399501"/>
                    <a:gd name="connsiteX14" fmla="*/ 552125 w 1097175"/>
                    <a:gd name="connsiteY14" fmla="*/ 51037 h 399501"/>
                    <a:gd name="connsiteX15" fmla="*/ 588236 w 1097175"/>
                    <a:gd name="connsiteY15" fmla="*/ 26392 h 3995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97175" h="399501">
                      <a:moveTo>
                        <a:pt x="605773" y="0"/>
                      </a:moveTo>
                      <a:lnTo>
                        <a:pt x="647394" y="1593"/>
                      </a:lnTo>
                      <a:cubicBezTo>
                        <a:pt x="871887" y="18987"/>
                        <a:pt x="1049885" y="94597"/>
                        <a:pt x="1095427" y="191136"/>
                      </a:cubicBezTo>
                      <a:lnTo>
                        <a:pt x="1097175" y="198656"/>
                      </a:lnTo>
                      <a:lnTo>
                        <a:pt x="1095427" y="206177"/>
                      </a:lnTo>
                      <a:cubicBezTo>
                        <a:pt x="1043379" y="316507"/>
                        <a:pt x="818327" y="399501"/>
                        <a:pt x="548587" y="399501"/>
                      </a:cubicBezTo>
                      <a:cubicBezTo>
                        <a:pt x="278847" y="399501"/>
                        <a:pt x="53796" y="316507"/>
                        <a:pt x="1747" y="206177"/>
                      </a:cubicBezTo>
                      <a:lnTo>
                        <a:pt x="0" y="198656"/>
                      </a:lnTo>
                      <a:lnTo>
                        <a:pt x="1747" y="191136"/>
                      </a:lnTo>
                      <a:cubicBezTo>
                        <a:pt x="47290" y="94597"/>
                        <a:pt x="225288" y="18987"/>
                        <a:pt x="449780" y="1593"/>
                      </a:cubicBezTo>
                      <a:lnTo>
                        <a:pt x="491401" y="0"/>
                      </a:lnTo>
                      <a:lnTo>
                        <a:pt x="508938" y="26392"/>
                      </a:lnTo>
                      <a:cubicBezTo>
                        <a:pt x="519898" y="37969"/>
                        <a:pt x="532071" y="46421"/>
                        <a:pt x="545049" y="51037"/>
                      </a:cubicBezTo>
                      <a:lnTo>
                        <a:pt x="548587" y="51657"/>
                      </a:lnTo>
                      <a:lnTo>
                        <a:pt x="552125" y="51037"/>
                      </a:lnTo>
                      <a:cubicBezTo>
                        <a:pt x="565102" y="46421"/>
                        <a:pt x="577276" y="37969"/>
                        <a:pt x="588236" y="26392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4" name="フリーフォーム: 図形 203">
                  <a:extLst>
                    <a:ext uri="{FF2B5EF4-FFF2-40B4-BE49-F238E27FC236}">
                      <a16:creationId xmlns:a16="http://schemas.microsoft.com/office/drawing/2014/main" id="{DAE9B328-B8DD-8078-F39F-1D47D3EBDED5}"/>
                    </a:ext>
                  </a:extLst>
                </p:cNvPr>
                <p:cNvSpPr/>
                <p:nvPr/>
              </p:nvSpPr>
              <p:spPr bwMode="auto">
                <a:xfrm flipV="1">
                  <a:off x="3235247" y="4142592"/>
                  <a:ext cx="1041478" cy="45720"/>
                </a:xfrm>
                <a:custGeom>
                  <a:avLst/>
                  <a:gdLst>
                    <a:gd name="connsiteX0" fmla="*/ 548587 w 1097175"/>
                    <a:gd name="connsiteY0" fmla="*/ 0 h 401690"/>
                    <a:gd name="connsiteX1" fmla="*/ 1095427 w 1097175"/>
                    <a:gd name="connsiteY1" fmla="*/ 193325 h 401690"/>
                    <a:gd name="connsiteX2" fmla="*/ 1097175 w 1097175"/>
                    <a:gd name="connsiteY2" fmla="*/ 200845 h 401690"/>
                    <a:gd name="connsiteX3" fmla="*/ 1095427 w 1097175"/>
                    <a:gd name="connsiteY3" fmla="*/ 208366 h 401690"/>
                    <a:gd name="connsiteX4" fmla="*/ 548587 w 1097175"/>
                    <a:gd name="connsiteY4" fmla="*/ 401690 h 401690"/>
                    <a:gd name="connsiteX5" fmla="*/ 1747 w 1097175"/>
                    <a:gd name="connsiteY5" fmla="*/ 208366 h 401690"/>
                    <a:gd name="connsiteX6" fmla="*/ 0 w 1097175"/>
                    <a:gd name="connsiteY6" fmla="*/ 200845 h 401690"/>
                    <a:gd name="connsiteX7" fmla="*/ 1747 w 1097175"/>
                    <a:gd name="connsiteY7" fmla="*/ 193325 h 401690"/>
                    <a:gd name="connsiteX8" fmla="*/ 548587 w 1097175"/>
                    <a:gd name="connsiteY8" fmla="*/ 0 h 4016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097175" h="401690">
                      <a:moveTo>
                        <a:pt x="548587" y="0"/>
                      </a:moveTo>
                      <a:cubicBezTo>
                        <a:pt x="818327" y="0"/>
                        <a:pt x="1043379" y="82995"/>
                        <a:pt x="1095427" y="193325"/>
                      </a:cubicBezTo>
                      <a:lnTo>
                        <a:pt x="1097175" y="200845"/>
                      </a:lnTo>
                      <a:lnTo>
                        <a:pt x="1095427" y="208366"/>
                      </a:lnTo>
                      <a:cubicBezTo>
                        <a:pt x="1043379" y="318696"/>
                        <a:pt x="818327" y="401690"/>
                        <a:pt x="548587" y="401690"/>
                      </a:cubicBezTo>
                      <a:cubicBezTo>
                        <a:pt x="278847" y="401690"/>
                        <a:pt x="53796" y="318696"/>
                        <a:pt x="1747" y="208366"/>
                      </a:cubicBezTo>
                      <a:lnTo>
                        <a:pt x="0" y="200845"/>
                      </a:lnTo>
                      <a:lnTo>
                        <a:pt x="1747" y="193325"/>
                      </a:lnTo>
                      <a:cubicBezTo>
                        <a:pt x="53796" y="82995"/>
                        <a:pt x="278847" y="0"/>
                        <a:pt x="548587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97" name="グループ化 196">
                <a:extLst>
                  <a:ext uri="{FF2B5EF4-FFF2-40B4-BE49-F238E27FC236}">
                    <a16:creationId xmlns:a16="http://schemas.microsoft.com/office/drawing/2014/main" id="{ED217FB0-ED26-7404-DFFB-282262B7A762}"/>
                  </a:ext>
                </a:extLst>
              </p:cNvPr>
              <p:cNvGrpSpPr/>
              <p:nvPr/>
            </p:nvGrpSpPr>
            <p:grpSpPr>
              <a:xfrm>
                <a:off x="3088029" y="4020865"/>
                <a:ext cx="912022" cy="1700890"/>
                <a:chOff x="3341187" y="4826001"/>
                <a:chExt cx="769748" cy="1435553"/>
              </a:xfrm>
            </p:grpSpPr>
            <p:sp>
              <p:nvSpPr>
                <p:cNvPr id="198" name="フリーフォーム: 図形 197">
                  <a:extLst>
                    <a:ext uri="{FF2B5EF4-FFF2-40B4-BE49-F238E27FC236}">
                      <a16:creationId xmlns:a16="http://schemas.microsoft.com/office/drawing/2014/main" id="{FABC9C81-7A70-05FD-C6FE-9BEE36A59A49}"/>
                    </a:ext>
                  </a:extLst>
                </p:cNvPr>
                <p:cNvSpPr/>
                <p:nvPr/>
              </p:nvSpPr>
              <p:spPr bwMode="auto">
                <a:xfrm>
                  <a:off x="3341187" y="4826001"/>
                  <a:ext cx="697582" cy="1435553"/>
                </a:xfrm>
                <a:custGeom>
                  <a:avLst/>
                  <a:gdLst>
                    <a:gd name="connsiteX0" fmla="*/ 607010 w 697582"/>
                    <a:gd name="connsiteY0" fmla="*/ 0 h 1435553"/>
                    <a:gd name="connsiteX1" fmla="*/ 697582 w 697582"/>
                    <a:gd name="connsiteY1" fmla="*/ 90572 h 1435553"/>
                    <a:gd name="connsiteX2" fmla="*/ 697581 w 697582"/>
                    <a:gd name="connsiteY2" fmla="*/ 751017 h 1435553"/>
                    <a:gd name="connsiteX3" fmla="*/ 693206 w 697582"/>
                    <a:gd name="connsiteY3" fmla="*/ 772686 h 1435553"/>
                    <a:gd name="connsiteX4" fmla="*/ 697581 w 697582"/>
                    <a:gd name="connsiteY4" fmla="*/ 816083 h 1435553"/>
                    <a:gd name="connsiteX5" fmla="*/ 697581 w 697582"/>
                    <a:gd name="connsiteY5" fmla="*/ 921315 h 1435553"/>
                    <a:gd name="connsiteX6" fmla="*/ 539924 w 697582"/>
                    <a:gd name="connsiteY6" fmla="*/ 1159165 h 1435553"/>
                    <a:gd name="connsiteX7" fmla="*/ 522413 w 697582"/>
                    <a:gd name="connsiteY7" fmla="*/ 1164600 h 1435553"/>
                    <a:gd name="connsiteX8" fmla="*/ 568085 w 697582"/>
                    <a:gd name="connsiteY8" fmla="*/ 1435553 h 1435553"/>
                    <a:gd name="connsiteX9" fmla="*/ 95125 w 697582"/>
                    <a:gd name="connsiteY9" fmla="*/ 1435553 h 1435553"/>
                    <a:gd name="connsiteX10" fmla="*/ 143340 w 697582"/>
                    <a:gd name="connsiteY10" fmla="*/ 1149512 h 1435553"/>
                    <a:gd name="connsiteX11" fmla="*/ 75606 w 697582"/>
                    <a:gd name="connsiteY11" fmla="*/ 1103844 h 1435553"/>
                    <a:gd name="connsiteX12" fmla="*/ 0 w 697582"/>
                    <a:gd name="connsiteY12" fmla="*/ 921315 h 1435553"/>
                    <a:gd name="connsiteX13" fmla="*/ 0 w 697582"/>
                    <a:gd name="connsiteY13" fmla="*/ 816083 h 1435553"/>
                    <a:gd name="connsiteX14" fmla="*/ 258135 w 697582"/>
                    <a:gd name="connsiteY14" fmla="*/ 557948 h 1435553"/>
                    <a:gd name="connsiteX15" fmla="*/ 439446 w 697582"/>
                    <a:gd name="connsiteY15" fmla="*/ 557948 h 1435553"/>
                    <a:gd name="connsiteX16" fmla="*/ 516438 w 697582"/>
                    <a:gd name="connsiteY16" fmla="*/ 573492 h 1435553"/>
                    <a:gd name="connsiteX17" fmla="*/ 516438 w 697582"/>
                    <a:gd name="connsiteY17" fmla="*/ 90572 h 1435553"/>
                    <a:gd name="connsiteX18" fmla="*/ 607010 w 697582"/>
                    <a:gd name="connsiteY18" fmla="*/ 0 h 1435553"/>
                    <a:gd name="connsiteX0" fmla="*/ 607010 w 697582"/>
                    <a:gd name="connsiteY0" fmla="*/ 0 h 1490754"/>
                    <a:gd name="connsiteX1" fmla="*/ 697582 w 697582"/>
                    <a:gd name="connsiteY1" fmla="*/ 90572 h 1490754"/>
                    <a:gd name="connsiteX2" fmla="*/ 697581 w 697582"/>
                    <a:gd name="connsiteY2" fmla="*/ 751017 h 1490754"/>
                    <a:gd name="connsiteX3" fmla="*/ 693206 w 697582"/>
                    <a:gd name="connsiteY3" fmla="*/ 772686 h 1490754"/>
                    <a:gd name="connsiteX4" fmla="*/ 697581 w 697582"/>
                    <a:gd name="connsiteY4" fmla="*/ 816083 h 1490754"/>
                    <a:gd name="connsiteX5" fmla="*/ 697581 w 697582"/>
                    <a:gd name="connsiteY5" fmla="*/ 921315 h 1490754"/>
                    <a:gd name="connsiteX6" fmla="*/ 539924 w 697582"/>
                    <a:gd name="connsiteY6" fmla="*/ 1159165 h 1490754"/>
                    <a:gd name="connsiteX7" fmla="*/ 522413 w 697582"/>
                    <a:gd name="connsiteY7" fmla="*/ 1164600 h 1490754"/>
                    <a:gd name="connsiteX8" fmla="*/ 568085 w 697582"/>
                    <a:gd name="connsiteY8" fmla="*/ 1435553 h 1490754"/>
                    <a:gd name="connsiteX9" fmla="*/ 357372 w 697582"/>
                    <a:gd name="connsiteY9" fmla="*/ 1490738 h 1490754"/>
                    <a:gd name="connsiteX10" fmla="*/ 95125 w 697582"/>
                    <a:gd name="connsiteY10" fmla="*/ 1435553 h 1490754"/>
                    <a:gd name="connsiteX11" fmla="*/ 143340 w 697582"/>
                    <a:gd name="connsiteY11" fmla="*/ 1149512 h 1490754"/>
                    <a:gd name="connsiteX12" fmla="*/ 75606 w 697582"/>
                    <a:gd name="connsiteY12" fmla="*/ 1103844 h 1490754"/>
                    <a:gd name="connsiteX13" fmla="*/ 0 w 697582"/>
                    <a:gd name="connsiteY13" fmla="*/ 921315 h 1490754"/>
                    <a:gd name="connsiteX14" fmla="*/ 0 w 697582"/>
                    <a:gd name="connsiteY14" fmla="*/ 816083 h 1490754"/>
                    <a:gd name="connsiteX15" fmla="*/ 258135 w 697582"/>
                    <a:gd name="connsiteY15" fmla="*/ 557948 h 1490754"/>
                    <a:gd name="connsiteX16" fmla="*/ 439446 w 697582"/>
                    <a:gd name="connsiteY16" fmla="*/ 557948 h 1490754"/>
                    <a:gd name="connsiteX17" fmla="*/ 516438 w 697582"/>
                    <a:gd name="connsiteY17" fmla="*/ 573492 h 1490754"/>
                    <a:gd name="connsiteX18" fmla="*/ 516438 w 697582"/>
                    <a:gd name="connsiteY18" fmla="*/ 90572 h 1490754"/>
                    <a:gd name="connsiteX19" fmla="*/ 607010 w 697582"/>
                    <a:gd name="connsiteY19" fmla="*/ 0 h 1490754"/>
                    <a:gd name="connsiteX0" fmla="*/ 357372 w 697582"/>
                    <a:gd name="connsiteY0" fmla="*/ 1490738 h 1553214"/>
                    <a:gd name="connsiteX1" fmla="*/ 95125 w 697582"/>
                    <a:gd name="connsiteY1" fmla="*/ 1435553 h 1553214"/>
                    <a:gd name="connsiteX2" fmla="*/ 143340 w 697582"/>
                    <a:gd name="connsiteY2" fmla="*/ 1149512 h 1553214"/>
                    <a:gd name="connsiteX3" fmla="*/ 75606 w 697582"/>
                    <a:gd name="connsiteY3" fmla="*/ 1103844 h 1553214"/>
                    <a:gd name="connsiteX4" fmla="*/ 0 w 697582"/>
                    <a:gd name="connsiteY4" fmla="*/ 921315 h 1553214"/>
                    <a:gd name="connsiteX5" fmla="*/ 0 w 697582"/>
                    <a:gd name="connsiteY5" fmla="*/ 816083 h 1553214"/>
                    <a:gd name="connsiteX6" fmla="*/ 258135 w 697582"/>
                    <a:gd name="connsiteY6" fmla="*/ 557948 h 1553214"/>
                    <a:gd name="connsiteX7" fmla="*/ 439446 w 697582"/>
                    <a:gd name="connsiteY7" fmla="*/ 557948 h 1553214"/>
                    <a:gd name="connsiteX8" fmla="*/ 516438 w 697582"/>
                    <a:gd name="connsiteY8" fmla="*/ 573492 h 1553214"/>
                    <a:gd name="connsiteX9" fmla="*/ 516438 w 697582"/>
                    <a:gd name="connsiteY9" fmla="*/ 90572 h 1553214"/>
                    <a:gd name="connsiteX10" fmla="*/ 607010 w 697582"/>
                    <a:gd name="connsiteY10" fmla="*/ 0 h 1553214"/>
                    <a:gd name="connsiteX11" fmla="*/ 697582 w 697582"/>
                    <a:gd name="connsiteY11" fmla="*/ 90572 h 1553214"/>
                    <a:gd name="connsiteX12" fmla="*/ 697581 w 697582"/>
                    <a:gd name="connsiteY12" fmla="*/ 751017 h 1553214"/>
                    <a:gd name="connsiteX13" fmla="*/ 693206 w 697582"/>
                    <a:gd name="connsiteY13" fmla="*/ 772686 h 1553214"/>
                    <a:gd name="connsiteX14" fmla="*/ 697581 w 697582"/>
                    <a:gd name="connsiteY14" fmla="*/ 816083 h 1553214"/>
                    <a:gd name="connsiteX15" fmla="*/ 697581 w 697582"/>
                    <a:gd name="connsiteY15" fmla="*/ 921315 h 1553214"/>
                    <a:gd name="connsiteX16" fmla="*/ 539924 w 697582"/>
                    <a:gd name="connsiteY16" fmla="*/ 1159165 h 1553214"/>
                    <a:gd name="connsiteX17" fmla="*/ 522413 w 697582"/>
                    <a:gd name="connsiteY17" fmla="*/ 1164600 h 1553214"/>
                    <a:gd name="connsiteX18" fmla="*/ 568085 w 697582"/>
                    <a:gd name="connsiteY18" fmla="*/ 1435553 h 1553214"/>
                    <a:gd name="connsiteX19" fmla="*/ 419848 w 697582"/>
                    <a:gd name="connsiteY19" fmla="*/ 1553214 h 1553214"/>
                    <a:gd name="connsiteX0" fmla="*/ 95125 w 697582"/>
                    <a:gd name="connsiteY0" fmla="*/ 1435553 h 1553214"/>
                    <a:gd name="connsiteX1" fmla="*/ 143340 w 697582"/>
                    <a:gd name="connsiteY1" fmla="*/ 1149512 h 1553214"/>
                    <a:gd name="connsiteX2" fmla="*/ 75606 w 697582"/>
                    <a:gd name="connsiteY2" fmla="*/ 1103844 h 1553214"/>
                    <a:gd name="connsiteX3" fmla="*/ 0 w 697582"/>
                    <a:gd name="connsiteY3" fmla="*/ 921315 h 1553214"/>
                    <a:gd name="connsiteX4" fmla="*/ 0 w 697582"/>
                    <a:gd name="connsiteY4" fmla="*/ 816083 h 1553214"/>
                    <a:gd name="connsiteX5" fmla="*/ 258135 w 697582"/>
                    <a:gd name="connsiteY5" fmla="*/ 557948 h 1553214"/>
                    <a:gd name="connsiteX6" fmla="*/ 439446 w 697582"/>
                    <a:gd name="connsiteY6" fmla="*/ 557948 h 1553214"/>
                    <a:gd name="connsiteX7" fmla="*/ 516438 w 697582"/>
                    <a:gd name="connsiteY7" fmla="*/ 573492 h 1553214"/>
                    <a:gd name="connsiteX8" fmla="*/ 516438 w 697582"/>
                    <a:gd name="connsiteY8" fmla="*/ 90572 h 1553214"/>
                    <a:gd name="connsiteX9" fmla="*/ 607010 w 697582"/>
                    <a:gd name="connsiteY9" fmla="*/ 0 h 1553214"/>
                    <a:gd name="connsiteX10" fmla="*/ 697582 w 697582"/>
                    <a:gd name="connsiteY10" fmla="*/ 90572 h 1553214"/>
                    <a:gd name="connsiteX11" fmla="*/ 697581 w 697582"/>
                    <a:gd name="connsiteY11" fmla="*/ 751017 h 1553214"/>
                    <a:gd name="connsiteX12" fmla="*/ 693206 w 697582"/>
                    <a:gd name="connsiteY12" fmla="*/ 772686 h 1553214"/>
                    <a:gd name="connsiteX13" fmla="*/ 697581 w 697582"/>
                    <a:gd name="connsiteY13" fmla="*/ 816083 h 1553214"/>
                    <a:gd name="connsiteX14" fmla="*/ 697581 w 697582"/>
                    <a:gd name="connsiteY14" fmla="*/ 921315 h 1553214"/>
                    <a:gd name="connsiteX15" fmla="*/ 539924 w 697582"/>
                    <a:gd name="connsiteY15" fmla="*/ 1159165 h 1553214"/>
                    <a:gd name="connsiteX16" fmla="*/ 522413 w 697582"/>
                    <a:gd name="connsiteY16" fmla="*/ 1164600 h 1553214"/>
                    <a:gd name="connsiteX17" fmla="*/ 568085 w 697582"/>
                    <a:gd name="connsiteY17" fmla="*/ 1435553 h 1553214"/>
                    <a:gd name="connsiteX18" fmla="*/ 419848 w 697582"/>
                    <a:gd name="connsiteY18" fmla="*/ 1553214 h 1553214"/>
                    <a:gd name="connsiteX0" fmla="*/ 95125 w 697582"/>
                    <a:gd name="connsiteY0" fmla="*/ 1435553 h 1435553"/>
                    <a:gd name="connsiteX1" fmla="*/ 143340 w 697582"/>
                    <a:gd name="connsiteY1" fmla="*/ 1149512 h 1435553"/>
                    <a:gd name="connsiteX2" fmla="*/ 75606 w 697582"/>
                    <a:gd name="connsiteY2" fmla="*/ 1103844 h 1435553"/>
                    <a:gd name="connsiteX3" fmla="*/ 0 w 697582"/>
                    <a:gd name="connsiteY3" fmla="*/ 921315 h 1435553"/>
                    <a:gd name="connsiteX4" fmla="*/ 0 w 697582"/>
                    <a:gd name="connsiteY4" fmla="*/ 816083 h 1435553"/>
                    <a:gd name="connsiteX5" fmla="*/ 258135 w 697582"/>
                    <a:gd name="connsiteY5" fmla="*/ 557948 h 1435553"/>
                    <a:gd name="connsiteX6" fmla="*/ 439446 w 697582"/>
                    <a:gd name="connsiteY6" fmla="*/ 557948 h 1435553"/>
                    <a:gd name="connsiteX7" fmla="*/ 516438 w 697582"/>
                    <a:gd name="connsiteY7" fmla="*/ 573492 h 1435553"/>
                    <a:gd name="connsiteX8" fmla="*/ 516438 w 697582"/>
                    <a:gd name="connsiteY8" fmla="*/ 90572 h 1435553"/>
                    <a:gd name="connsiteX9" fmla="*/ 607010 w 697582"/>
                    <a:gd name="connsiteY9" fmla="*/ 0 h 1435553"/>
                    <a:gd name="connsiteX10" fmla="*/ 697582 w 697582"/>
                    <a:gd name="connsiteY10" fmla="*/ 90572 h 1435553"/>
                    <a:gd name="connsiteX11" fmla="*/ 697581 w 697582"/>
                    <a:gd name="connsiteY11" fmla="*/ 751017 h 1435553"/>
                    <a:gd name="connsiteX12" fmla="*/ 693206 w 697582"/>
                    <a:gd name="connsiteY12" fmla="*/ 772686 h 1435553"/>
                    <a:gd name="connsiteX13" fmla="*/ 697581 w 697582"/>
                    <a:gd name="connsiteY13" fmla="*/ 816083 h 1435553"/>
                    <a:gd name="connsiteX14" fmla="*/ 697581 w 697582"/>
                    <a:gd name="connsiteY14" fmla="*/ 921315 h 1435553"/>
                    <a:gd name="connsiteX15" fmla="*/ 539924 w 697582"/>
                    <a:gd name="connsiteY15" fmla="*/ 1159165 h 1435553"/>
                    <a:gd name="connsiteX16" fmla="*/ 522413 w 697582"/>
                    <a:gd name="connsiteY16" fmla="*/ 1164600 h 1435553"/>
                    <a:gd name="connsiteX17" fmla="*/ 568085 w 697582"/>
                    <a:gd name="connsiteY17" fmla="*/ 1435553 h 14355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697582" h="1435553">
                      <a:moveTo>
                        <a:pt x="95125" y="1435553"/>
                      </a:moveTo>
                      <a:lnTo>
                        <a:pt x="143340" y="1149512"/>
                      </a:lnTo>
                      <a:lnTo>
                        <a:pt x="75606" y="1103844"/>
                      </a:lnTo>
                      <a:cubicBezTo>
                        <a:pt x="28893" y="1057131"/>
                        <a:pt x="0" y="992597"/>
                        <a:pt x="0" y="921315"/>
                      </a:cubicBezTo>
                      <a:lnTo>
                        <a:pt x="0" y="816083"/>
                      </a:lnTo>
                      <a:cubicBezTo>
                        <a:pt x="0" y="673519"/>
                        <a:pt x="115571" y="557948"/>
                        <a:pt x="258135" y="557948"/>
                      </a:cubicBezTo>
                      <a:lnTo>
                        <a:pt x="439446" y="557948"/>
                      </a:lnTo>
                      <a:lnTo>
                        <a:pt x="516438" y="573492"/>
                      </a:lnTo>
                      <a:lnTo>
                        <a:pt x="516438" y="90572"/>
                      </a:lnTo>
                      <a:cubicBezTo>
                        <a:pt x="516438" y="40550"/>
                        <a:pt x="556988" y="0"/>
                        <a:pt x="607010" y="0"/>
                      </a:cubicBezTo>
                      <a:cubicBezTo>
                        <a:pt x="657032" y="0"/>
                        <a:pt x="697582" y="40550"/>
                        <a:pt x="697582" y="90572"/>
                      </a:cubicBezTo>
                      <a:cubicBezTo>
                        <a:pt x="697582" y="310720"/>
                        <a:pt x="697581" y="530869"/>
                        <a:pt x="697581" y="751017"/>
                      </a:cubicBezTo>
                      <a:lnTo>
                        <a:pt x="693206" y="772686"/>
                      </a:lnTo>
                      <a:lnTo>
                        <a:pt x="697581" y="816083"/>
                      </a:lnTo>
                      <a:lnTo>
                        <a:pt x="697581" y="921315"/>
                      </a:lnTo>
                      <a:cubicBezTo>
                        <a:pt x="697581" y="1028238"/>
                        <a:pt x="632572" y="1119978"/>
                        <a:pt x="539924" y="1159165"/>
                      </a:cubicBezTo>
                      <a:lnTo>
                        <a:pt x="522413" y="1164600"/>
                      </a:lnTo>
                      <a:lnTo>
                        <a:pt x="568085" y="1435553"/>
                      </a:lnTo>
                    </a:path>
                  </a:pathLst>
                </a:cu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9" name="四角形: 角を丸くする 198">
                  <a:extLst>
                    <a:ext uri="{FF2B5EF4-FFF2-40B4-BE49-F238E27FC236}">
                      <a16:creationId xmlns:a16="http://schemas.microsoft.com/office/drawing/2014/main" id="{2118607E-CB42-2EEA-5382-A0CC8B95E991}"/>
                    </a:ext>
                  </a:extLst>
                </p:cNvPr>
                <p:cNvSpPr/>
                <p:nvPr/>
              </p:nvSpPr>
              <p:spPr bwMode="auto">
                <a:xfrm>
                  <a:off x="3353847" y="5284262"/>
                  <a:ext cx="149226" cy="33866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0" name="四角形: 角を丸くする 199">
                  <a:extLst>
                    <a:ext uri="{FF2B5EF4-FFF2-40B4-BE49-F238E27FC236}">
                      <a16:creationId xmlns:a16="http://schemas.microsoft.com/office/drawing/2014/main" id="{89DB286A-D0CA-5EAA-8E41-A8B84210BA61}"/>
                    </a:ext>
                  </a:extLst>
                </p:cNvPr>
                <p:cNvSpPr/>
                <p:nvPr/>
              </p:nvSpPr>
              <p:spPr bwMode="auto">
                <a:xfrm>
                  <a:off x="3510842" y="5219367"/>
                  <a:ext cx="175319" cy="38332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1" name="四角形: 角を丸くする 200">
                  <a:extLst>
                    <a:ext uri="{FF2B5EF4-FFF2-40B4-BE49-F238E27FC236}">
                      <a16:creationId xmlns:a16="http://schemas.microsoft.com/office/drawing/2014/main" id="{EEC722F4-6FA5-EB49-4B51-80A2ACEB664A}"/>
                    </a:ext>
                  </a:extLst>
                </p:cNvPr>
                <p:cNvSpPr/>
                <p:nvPr/>
              </p:nvSpPr>
              <p:spPr bwMode="auto">
                <a:xfrm>
                  <a:off x="3689337" y="5219367"/>
                  <a:ext cx="175319" cy="38332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02" name="四角形: 角を丸くする 201">
                  <a:extLst>
                    <a:ext uri="{FF2B5EF4-FFF2-40B4-BE49-F238E27FC236}">
                      <a16:creationId xmlns:a16="http://schemas.microsoft.com/office/drawing/2014/main" id="{57111778-1DE2-0E86-8007-C1C338057301}"/>
                    </a:ext>
                  </a:extLst>
                </p:cNvPr>
                <p:cNvSpPr/>
                <p:nvPr/>
              </p:nvSpPr>
              <p:spPr bwMode="auto">
                <a:xfrm rot="18000000">
                  <a:off x="3815001" y="5428467"/>
                  <a:ext cx="195966" cy="39590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7096530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お静かにのマーク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E73CD4A1-32D1-AE37-C00E-10DA40B1491C}"/>
              </a:ext>
            </a:extLst>
          </p:cNvPr>
          <p:cNvGrpSpPr/>
          <p:nvPr/>
        </p:nvGrpSpPr>
        <p:grpSpPr>
          <a:xfrm>
            <a:off x="1052761" y="3929843"/>
            <a:ext cx="1933052" cy="2357063"/>
            <a:chOff x="1052761" y="3929843"/>
            <a:chExt cx="1933052" cy="2357063"/>
          </a:xfrm>
        </p:grpSpPr>
        <p:grpSp>
          <p:nvGrpSpPr>
            <p:cNvPr id="206" name="グループ化 205">
              <a:extLst>
                <a:ext uri="{FF2B5EF4-FFF2-40B4-BE49-F238E27FC236}">
                  <a16:creationId xmlns:a16="http://schemas.microsoft.com/office/drawing/2014/main" id="{8C921B15-47CE-3038-0523-C4CE275DBF4F}"/>
                </a:ext>
              </a:extLst>
            </p:cNvPr>
            <p:cNvGrpSpPr/>
            <p:nvPr/>
          </p:nvGrpSpPr>
          <p:grpSpPr>
            <a:xfrm>
              <a:off x="1052761" y="3929843"/>
              <a:ext cx="1933052" cy="1933052"/>
              <a:chOff x="958662" y="4048691"/>
              <a:chExt cx="2065270" cy="2065270"/>
            </a:xfrm>
          </p:grpSpPr>
          <p:sp>
            <p:nvSpPr>
              <p:cNvPr id="108" name="四角形: 角を丸くする 107">
                <a:extLst>
                  <a:ext uri="{FF2B5EF4-FFF2-40B4-BE49-F238E27FC236}">
                    <a16:creationId xmlns:a16="http://schemas.microsoft.com/office/drawing/2014/main" id="{3728A0C1-545D-9AF0-E96D-3D95CC21F96F}"/>
                  </a:ext>
                </a:extLst>
              </p:cNvPr>
              <p:cNvSpPr/>
              <p:nvPr/>
            </p:nvSpPr>
            <p:spPr bwMode="auto">
              <a:xfrm>
                <a:off x="958662" y="4048691"/>
                <a:ext cx="2065270" cy="2065270"/>
              </a:xfrm>
              <a:prstGeom prst="roundRect">
                <a:avLst>
                  <a:gd name="adj" fmla="val 5105"/>
                </a:avLst>
              </a:prstGeom>
              <a:solidFill>
                <a:srgbClr val="FFFF00"/>
              </a:solidFill>
              <a:ln w="127000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77" name="グループ化 176">
                <a:extLst>
                  <a:ext uri="{FF2B5EF4-FFF2-40B4-BE49-F238E27FC236}">
                    <a16:creationId xmlns:a16="http://schemas.microsoft.com/office/drawing/2014/main" id="{7FD99D1E-12D5-2CD0-574F-7353EEEAEB15}"/>
                  </a:ext>
                </a:extLst>
              </p:cNvPr>
              <p:cNvGrpSpPr/>
              <p:nvPr/>
            </p:nvGrpSpPr>
            <p:grpSpPr>
              <a:xfrm>
                <a:off x="1378163" y="4195669"/>
                <a:ext cx="1226269" cy="1857887"/>
                <a:chOff x="-3193634" y="-218464"/>
                <a:chExt cx="2109043" cy="3195354"/>
              </a:xfrm>
            </p:grpSpPr>
            <p:sp>
              <p:nvSpPr>
                <p:cNvPr id="178" name="フリーフォーム: 図形 177">
                  <a:extLst>
                    <a:ext uri="{FF2B5EF4-FFF2-40B4-BE49-F238E27FC236}">
                      <a16:creationId xmlns:a16="http://schemas.microsoft.com/office/drawing/2014/main" id="{9ADF387A-008D-172C-3150-49A5BC3FB871}"/>
                    </a:ext>
                  </a:extLst>
                </p:cNvPr>
                <p:cNvSpPr/>
                <p:nvPr/>
              </p:nvSpPr>
              <p:spPr bwMode="auto">
                <a:xfrm>
                  <a:off x="-3193634" y="-218464"/>
                  <a:ext cx="2109043" cy="3195354"/>
                </a:xfrm>
                <a:custGeom>
                  <a:avLst/>
                  <a:gdLst>
                    <a:gd name="connsiteX0" fmla="*/ 996741 w 2109043"/>
                    <a:gd name="connsiteY0" fmla="*/ 0 h 3195354"/>
                    <a:gd name="connsiteX1" fmla="*/ 1058360 w 2109043"/>
                    <a:gd name="connsiteY1" fmla="*/ 5784 h 3195354"/>
                    <a:gd name="connsiteX2" fmla="*/ 1119969 w 2109043"/>
                    <a:gd name="connsiteY2" fmla="*/ 1 h 3195354"/>
                    <a:gd name="connsiteX3" fmla="*/ 2014167 w 2109043"/>
                    <a:gd name="connsiteY3" fmla="*/ 832594 h 3195354"/>
                    <a:gd name="connsiteX4" fmla="*/ 2010352 w 2109043"/>
                    <a:gd name="connsiteY4" fmla="*/ 902936 h 3195354"/>
                    <a:gd name="connsiteX5" fmla="*/ 2033785 w 2109043"/>
                    <a:gd name="connsiteY5" fmla="*/ 922006 h 3195354"/>
                    <a:gd name="connsiteX6" fmla="*/ 2092347 w 2109043"/>
                    <a:gd name="connsiteY6" fmla="*/ 1266029 h 3195354"/>
                    <a:gd name="connsiteX7" fmla="*/ 1821203 w 2109043"/>
                    <a:gd name="connsiteY7" fmla="*/ 1542471 h 3195354"/>
                    <a:gd name="connsiteX8" fmla="*/ 1793516 w 2109043"/>
                    <a:gd name="connsiteY8" fmla="*/ 1539209 h 3195354"/>
                    <a:gd name="connsiteX9" fmla="*/ 1748746 w 2109043"/>
                    <a:gd name="connsiteY9" fmla="*/ 1628380 h 3195354"/>
                    <a:gd name="connsiteX10" fmla="*/ 1266425 w 2109043"/>
                    <a:gd name="connsiteY10" fmla="*/ 1996887 h 3195354"/>
                    <a:gd name="connsiteX11" fmla="*/ 1233117 w 2109043"/>
                    <a:gd name="connsiteY11" fmla="*/ 2003777 h 3195354"/>
                    <a:gd name="connsiteX12" fmla="*/ 1257290 w 2109043"/>
                    <a:gd name="connsiteY12" fmla="*/ 2160205 h 3195354"/>
                    <a:gd name="connsiteX13" fmla="*/ 1683632 w 2109043"/>
                    <a:gd name="connsiteY13" fmla="*/ 2160205 h 3195354"/>
                    <a:gd name="connsiteX14" fmla="*/ 1899999 w 2109043"/>
                    <a:gd name="connsiteY14" fmla="*/ 2376572 h 3195354"/>
                    <a:gd name="connsiteX15" fmla="*/ 1899999 w 2109043"/>
                    <a:gd name="connsiteY15" fmla="*/ 3195354 h 3195354"/>
                    <a:gd name="connsiteX16" fmla="*/ 261699 w 2109043"/>
                    <a:gd name="connsiteY16" fmla="*/ 3195354 h 3195354"/>
                    <a:gd name="connsiteX17" fmla="*/ 261699 w 2109043"/>
                    <a:gd name="connsiteY17" fmla="*/ 2376572 h 3195354"/>
                    <a:gd name="connsiteX18" fmla="*/ 478066 w 2109043"/>
                    <a:gd name="connsiteY18" fmla="*/ 2160205 h 3195354"/>
                    <a:gd name="connsiteX19" fmla="*/ 859402 w 2109043"/>
                    <a:gd name="connsiteY19" fmla="*/ 2160205 h 3195354"/>
                    <a:gd name="connsiteX20" fmla="*/ 883575 w 2109043"/>
                    <a:gd name="connsiteY20" fmla="*/ 2003777 h 3195354"/>
                    <a:gd name="connsiteX21" fmla="*/ 850270 w 2109043"/>
                    <a:gd name="connsiteY21" fmla="*/ 1996887 h 3195354"/>
                    <a:gd name="connsiteX22" fmla="*/ 367948 w 2109043"/>
                    <a:gd name="connsiteY22" fmla="*/ 1628380 h 3195354"/>
                    <a:gd name="connsiteX23" fmla="*/ 322751 w 2109043"/>
                    <a:gd name="connsiteY23" fmla="*/ 1538359 h 3195354"/>
                    <a:gd name="connsiteX24" fmla="*/ 287841 w 2109043"/>
                    <a:gd name="connsiteY24" fmla="*/ 1542472 h 3195354"/>
                    <a:gd name="connsiteX25" fmla="*/ 16696 w 2109043"/>
                    <a:gd name="connsiteY25" fmla="*/ 1266030 h 3195354"/>
                    <a:gd name="connsiteX26" fmla="*/ 75258 w 2109043"/>
                    <a:gd name="connsiteY26" fmla="*/ 922008 h 3195354"/>
                    <a:gd name="connsiteX27" fmla="*/ 106034 w 2109043"/>
                    <a:gd name="connsiteY27" fmla="*/ 896961 h 3195354"/>
                    <a:gd name="connsiteX28" fmla="*/ 102543 w 2109043"/>
                    <a:gd name="connsiteY28" fmla="*/ 832593 h 3195354"/>
                    <a:gd name="connsiteX29" fmla="*/ 996741 w 2109043"/>
                    <a:gd name="connsiteY29" fmla="*/ 0 h 3195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2109043" h="3195354">
                      <a:moveTo>
                        <a:pt x="996741" y="0"/>
                      </a:moveTo>
                      <a:lnTo>
                        <a:pt x="1058360" y="5784"/>
                      </a:lnTo>
                      <a:lnTo>
                        <a:pt x="1119969" y="1"/>
                      </a:lnTo>
                      <a:cubicBezTo>
                        <a:pt x="1613821" y="1"/>
                        <a:pt x="2014167" y="372766"/>
                        <a:pt x="2014167" y="832594"/>
                      </a:cubicBezTo>
                      <a:lnTo>
                        <a:pt x="2010352" y="902936"/>
                      </a:lnTo>
                      <a:lnTo>
                        <a:pt x="2033785" y="922006"/>
                      </a:lnTo>
                      <a:cubicBezTo>
                        <a:pt x="2102912" y="994623"/>
                        <a:pt x="2129246" y="1128318"/>
                        <a:pt x="2092347" y="1266029"/>
                      </a:cubicBezTo>
                      <a:cubicBezTo>
                        <a:pt x="2049297" y="1426692"/>
                        <a:pt x="1934444" y="1539587"/>
                        <a:pt x="1821203" y="1542471"/>
                      </a:cubicBezTo>
                      <a:lnTo>
                        <a:pt x="1793516" y="1539209"/>
                      </a:lnTo>
                      <a:lnTo>
                        <a:pt x="1748746" y="1628380"/>
                      </a:lnTo>
                      <a:cubicBezTo>
                        <a:pt x="1636529" y="1807951"/>
                        <a:pt x="1465947" y="1941391"/>
                        <a:pt x="1266425" y="1996887"/>
                      </a:cubicBezTo>
                      <a:lnTo>
                        <a:pt x="1233117" y="2003777"/>
                      </a:lnTo>
                      <a:lnTo>
                        <a:pt x="1257290" y="2160205"/>
                      </a:lnTo>
                      <a:lnTo>
                        <a:pt x="1683632" y="2160205"/>
                      </a:lnTo>
                      <a:cubicBezTo>
                        <a:pt x="1803128" y="2160205"/>
                        <a:pt x="1899999" y="2257076"/>
                        <a:pt x="1899999" y="2376572"/>
                      </a:cubicBezTo>
                      <a:lnTo>
                        <a:pt x="1899999" y="3195354"/>
                      </a:lnTo>
                      <a:lnTo>
                        <a:pt x="261699" y="3195354"/>
                      </a:lnTo>
                      <a:lnTo>
                        <a:pt x="261699" y="2376572"/>
                      </a:lnTo>
                      <a:cubicBezTo>
                        <a:pt x="261699" y="2257076"/>
                        <a:pt x="358570" y="2160205"/>
                        <a:pt x="478066" y="2160205"/>
                      </a:cubicBezTo>
                      <a:lnTo>
                        <a:pt x="859402" y="2160205"/>
                      </a:lnTo>
                      <a:lnTo>
                        <a:pt x="883575" y="2003777"/>
                      </a:lnTo>
                      <a:lnTo>
                        <a:pt x="850270" y="1996887"/>
                      </a:lnTo>
                      <a:cubicBezTo>
                        <a:pt x="650748" y="1941391"/>
                        <a:pt x="480165" y="1807951"/>
                        <a:pt x="367948" y="1628380"/>
                      </a:cubicBezTo>
                      <a:lnTo>
                        <a:pt x="322751" y="1538359"/>
                      </a:lnTo>
                      <a:lnTo>
                        <a:pt x="287841" y="1542472"/>
                      </a:lnTo>
                      <a:cubicBezTo>
                        <a:pt x="174599" y="1539588"/>
                        <a:pt x="59746" y="1426693"/>
                        <a:pt x="16696" y="1266030"/>
                      </a:cubicBezTo>
                      <a:cubicBezTo>
                        <a:pt x="-20203" y="1128320"/>
                        <a:pt x="6131" y="994625"/>
                        <a:pt x="75258" y="922008"/>
                      </a:cubicBezTo>
                      <a:lnTo>
                        <a:pt x="106034" y="896961"/>
                      </a:lnTo>
                      <a:lnTo>
                        <a:pt x="102543" y="832593"/>
                      </a:lnTo>
                      <a:cubicBezTo>
                        <a:pt x="102543" y="372765"/>
                        <a:pt x="502889" y="0"/>
                        <a:pt x="99674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" name="フリーフォーム: 図形 178">
                  <a:extLst>
                    <a:ext uri="{FF2B5EF4-FFF2-40B4-BE49-F238E27FC236}">
                      <a16:creationId xmlns:a16="http://schemas.microsoft.com/office/drawing/2014/main" id="{330B4034-7A4B-CB63-1B34-C65F8969BF63}"/>
                    </a:ext>
                  </a:extLst>
                </p:cNvPr>
                <p:cNvSpPr/>
                <p:nvPr/>
              </p:nvSpPr>
              <p:spPr bwMode="auto">
                <a:xfrm>
                  <a:off x="-2684842" y="747162"/>
                  <a:ext cx="1108963" cy="727982"/>
                </a:xfrm>
                <a:custGeom>
                  <a:avLst/>
                  <a:gdLst>
                    <a:gd name="connsiteX0" fmla="*/ 264274 w 1108963"/>
                    <a:gd name="connsiteY0" fmla="*/ 664680 h 727982"/>
                    <a:gd name="connsiteX1" fmla="*/ 833192 w 1108963"/>
                    <a:gd name="connsiteY1" fmla="*/ 664680 h 727982"/>
                    <a:gd name="connsiteX2" fmla="*/ 864843 w 1108963"/>
                    <a:gd name="connsiteY2" fmla="*/ 696331 h 727982"/>
                    <a:gd name="connsiteX3" fmla="*/ 833192 w 1108963"/>
                    <a:gd name="connsiteY3" fmla="*/ 727982 h 727982"/>
                    <a:gd name="connsiteX4" fmla="*/ 264274 w 1108963"/>
                    <a:gd name="connsiteY4" fmla="*/ 727982 h 727982"/>
                    <a:gd name="connsiteX5" fmla="*/ 232623 w 1108963"/>
                    <a:gd name="connsiteY5" fmla="*/ 696331 h 727982"/>
                    <a:gd name="connsiteX6" fmla="*/ 264274 w 1108963"/>
                    <a:gd name="connsiteY6" fmla="*/ 664680 h 727982"/>
                    <a:gd name="connsiteX7" fmla="*/ 1011893 w 1108963"/>
                    <a:gd name="connsiteY7" fmla="*/ 0 h 727982"/>
                    <a:gd name="connsiteX8" fmla="*/ 1108963 w 1108963"/>
                    <a:gd name="connsiteY8" fmla="*/ 97070 h 727982"/>
                    <a:gd name="connsiteX9" fmla="*/ 1108962 w 1108963"/>
                    <a:gd name="connsiteY9" fmla="*/ 225455 h 727982"/>
                    <a:gd name="connsiteX10" fmla="*/ 1011892 w 1108963"/>
                    <a:gd name="connsiteY10" fmla="*/ 322525 h 727982"/>
                    <a:gd name="connsiteX11" fmla="*/ 1011893 w 1108963"/>
                    <a:gd name="connsiteY11" fmla="*/ 322524 h 727982"/>
                    <a:gd name="connsiteX12" fmla="*/ 914823 w 1108963"/>
                    <a:gd name="connsiteY12" fmla="*/ 225454 h 727982"/>
                    <a:gd name="connsiteX13" fmla="*/ 914823 w 1108963"/>
                    <a:gd name="connsiteY13" fmla="*/ 97070 h 727982"/>
                    <a:gd name="connsiteX14" fmla="*/ 1011893 w 1108963"/>
                    <a:gd name="connsiteY14" fmla="*/ 0 h 727982"/>
                    <a:gd name="connsiteX15" fmla="*/ 97070 w 1108963"/>
                    <a:gd name="connsiteY15" fmla="*/ 0 h 727982"/>
                    <a:gd name="connsiteX16" fmla="*/ 194140 w 1108963"/>
                    <a:gd name="connsiteY16" fmla="*/ 97070 h 727982"/>
                    <a:gd name="connsiteX17" fmla="*/ 194139 w 1108963"/>
                    <a:gd name="connsiteY17" fmla="*/ 225455 h 727982"/>
                    <a:gd name="connsiteX18" fmla="*/ 97069 w 1108963"/>
                    <a:gd name="connsiteY18" fmla="*/ 322525 h 727982"/>
                    <a:gd name="connsiteX19" fmla="*/ 97070 w 1108963"/>
                    <a:gd name="connsiteY19" fmla="*/ 322524 h 727982"/>
                    <a:gd name="connsiteX20" fmla="*/ 0 w 1108963"/>
                    <a:gd name="connsiteY20" fmla="*/ 225454 h 727982"/>
                    <a:gd name="connsiteX21" fmla="*/ 0 w 1108963"/>
                    <a:gd name="connsiteY21" fmla="*/ 97070 h 727982"/>
                    <a:gd name="connsiteX22" fmla="*/ 97070 w 1108963"/>
                    <a:gd name="connsiteY22" fmla="*/ 0 h 7279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1108963" h="727982">
                      <a:moveTo>
                        <a:pt x="264274" y="664680"/>
                      </a:moveTo>
                      <a:lnTo>
                        <a:pt x="833192" y="664680"/>
                      </a:lnTo>
                      <a:cubicBezTo>
                        <a:pt x="850672" y="664680"/>
                        <a:pt x="864843" y="678851"/>
                        <a:pt x="864843" y="696331"/>
                      </a:cubicBezTo>
                      <a:cubicBezTo>
                        <a:pt x="864843" y="713811"/>
                        <a:pt x="850672" y="727982"/>
                        <a:pt x="833192" y="727982"/>
                      </a:cubicBezTo>
                      <a:lnTo>
                        <a:pt x="264274" y="727982"/>
                      </a:lnTo>
                      <a:cubicBezTo>
                        <a:pt x="246794" y="727982"/>
                        <a:pt x="232623" y="713811"/>
                        <a:pt x="232623" y="696331"/>
                      </a:cubicBezTo>
                      <a:cubicBezTo>
                        <a:pt x="232623" y="678851"/>
                        <a:pt x="246794" y="664680"/>
                        <a:pt x="264274" y="664680"/>
                      </a:cubicBezTo>
                      <a:close/>
                      <a:moveTo>
                        <a:pt x="1011893" y="0"/>
                      </a:moveTo>
                      <a:cubicBezTo>
                        <a:pt x="1065503" y="0"/>
                        <a:pt x="1108963" y="43460"/>
                        <a:pt x="1108963" y="97070"/>
                      </a:cubicBezTo>
                      <a:cubicBezTo>
                        <a:pt x="1108963" y="139865"/>
                        <a:pt x="1108962" y="182660"/>
                        <a:pt x="1108962" y="225455"/>
                      </a:cubicBezTo>
                      <a:cubicBezTo>
                        <a:pt x="1108962" y="279065"/>
                        <a:pt x="1065502" y="322525"/>
                        <a:pt x="1011892" y="322525"/>
                      </a:cubicBezTo>
                      <a:lnTo>
                        <a:pt x="1011893" y="322524"/>
                      </a:lnTo>
                      <a:cubicBezTo>
                        <a:pt x="958283" y="322524"/>
                        <a:pt x="914823" y="279064"/>
                        <a:pt x="914823" y="225454"/>
                      </a:cubicBezTo>
                      <a:lnTo>
                        <a:pt x="914823" y="97070"/>
                      </a:lnTo>
                      <a:cubicBezTo>
                        <a:pt x="914823" y="43460"/>
                        <a:pt x="958283" y="0"/>
                        <a:pt x="1011893" y="0"/>
                      </a:cubicBezTo>
                      <a:close/>
                      <a:moveTo>
                        <a:pt x="97070" y="0"/>
                      </a:moveTo>
                      <a:cubicBezTo>
                        <a:pt x="150680" y="0"/>
                        <a:pt x="194140" y="43460"/>
                        <a:pt x="194140" y="97070"/>
                      </a:cubicBezTo>
                      <a:cubicBezTo>
                        <a:pt x="194140" y="139865"/>
                        <a:pt x="194139" y="182660"/>
                        <a:pt x="194139" y="225455"/>
                      </a:cubicBezTo>
                      <a:cubicBezTo>
                        <a:pt x="194139" y="279065"/>
                        <a:pt x="150679" y="322525"/>
                        <a:pt x="97069" y="322525"/>
                      </a:cubicBezTo>
                      <a:lnTo>
                        <a:pt x="97070" y="322524"/>
                      </a:lnTo>
                      <a:cubicBezTo>
                        <a:pt x="43460" y="322524"/>
                        <a:pt x="0" y="279064"/>
                        <a:pt x="0" y="225454"/>
                      </a:cubicBezTo>
                      <a:lnTo>
                        <a:pt x="0" y="97070"/>
                      </a:lnTo>
                      <a:cubicBezTo>
                        <a:pt x="0" y="43460"/>
                        <a:pt x="43460" y="0"/>
                        <a:pt x="97070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80" name="グループ化 179">
                <a:extLst>
                  <a:ext uri="{FF2B5EF4-FFF2-40B4-BE49-F238E27FC236}">
                    <a16:creationId xmlns:a16="http://schemas.microsoft.com/office/drawing/2014/main" id="{0FD1C194-7402-0D35-4211-9718BD741F52}"/>
                  </a:ext>
                </a:extLst>
              </p:cNvPr>
              <p:cNvGrpSpPr/>
              <p:nvPr/>
            </p:nvGrpSpPr>
            <p:grpSpPr>
              <a:xfrm>
                <a:off x="1889779" y="5035742"/>
                <a:ext cx="717586" cy="1017814"/>
                <a:chOff x="1889779" y="2189025"/>
                <a:chExt cx="717586" cy="1017814"/>
              </a:xfrm>
            </p:grpSpPr>
            <p:sp>
              <p:nvSpPr>
                <p:cNvPr id="181" name="フリーフォーム: 図形 180">
                  <a:extLst>
                    <a:ext uri="{FF2B5EF4-FFF2-40B4-BE49-F238E27FC236}">
                      <a16:creationId xmlns:a16="http://schemas.microsoft.com/office/drawing/2014/main" id="{06C74F92-4F66-C128-2BB2-B315A50C43F4}"/>
                    </a:ext>
                  </a:extLst>
                </p:cNvPr>
                <p:cNvSpPr/>
                <p:nvPr/>
              </p:nvSpPr>
              <p:spPr>
                <a:xfrm>
                  <a:off x="1889779" y="2189025"/>
                  <a:ext cx="717586" cy="1017814"/>
                </a:xfrm>
                <a:custGeom>
                  <a:avLst/>
                  <a:gdLst>
                    <a:gd name="connsiteX0" fmla="*/ 13490 w 1227597"/>
                    <a:gd name="connsiteY0" fmla="*/ 782456 h 1741206"/>
                    <a:gd name="connsiteX1" fmla="*/ 13491 w 1227597"/>
                    <a:gd name="connsiteY1" fmla="*/ 782456 h 1741206"/>
                    <a:gd name="connsiteX2" fmla="*/ 13491 w 1227597"/>
                    <a:gd name="connsiteY2" fmla="*/ 782457 h 1741206"/>
                    <a:gd name="connsiteX3" fmla="*/ 235592 w 1227597"/>
                    <a:gd name="connsiteY3" fmla="*/ 0 h 1741206"/>
                    <a:gd name="connsiteX4" fmla="*/ 273493 w 1227597"/>
                    <a:gd name="connsiteY4" fmla="*/ 7652 h 1741206"/>
                    <a:gd name="connsiteX5" fmla="*/ 332962 w 1227597"/>
                    <a:gd name="connsiteY5" fmla="*/ 97371 h 1741206"/>
                    <a:gd name="connsiteX6" fmla="*/ 332962 w 1227597"/>
                    <a:gd name="connsiteY6" fmla="*/ 373041 h 1741206"/>
                    <a:gd name="connsiteX7" fmla="*/ 353261 w 1227597"/>
                    <a:gd name="connsiteY7" fmla="*/ 359355 h 1741206"/>
                    <a:gd name="connsiteX8" fmla="*/ 389646 w 1227597"/>
                    <a:gd name="connsiteY8" fmla="*/ 352009 h 1741206"/>
                    <a:gd name="connsiteX9" fmla="*/ 483121 w 1227597"/>
                    <a:gd name="connsiteY9" fmla="*/ 445484 h 1741206"/>
                    <a:gd name="connsiteX10" fmla="*/ 483121 w 1227597"/>
                    <a:gd name="connsiteY10" fmla="*/ 500337 h 1741206"/>
                    <a:gd name="connsiteX11" fmla="*/ 483122 w 1227597"/>
                    <a:gd name="connsiteY11" fmla="*/ 500337 h 1741206"/>
                    <a:gd name="connsiteX12" fmla="*/ 483122 w 1227597"/>
                    <a:gd name="connsiteY12" fmla="*/ 469499 h 1741206"/>
                    <a:gd name="connsiteX13" fmla="*/ 576597 w 1227597"/>
                    <a:gd name="connsiteY13" fmla="*/ 376024 h 1741206"/>
                    <a:gd name="connsiteX14" fmla="*/ 670072 w 1227597"/>
                    <a:gd name="connsiteY14" fmla="*/ 469499 h 1741206"/>
                    <a:gd name="connsiteX15" fmla="*/ 670072 w 1227597"/>
                    <a:gd name="connsiteY15" fmla="*/ 475098 h 1741206"/>
                    <a:gd name="connsiteX16" fmla="*/ 685130 w 1227597"/>
                    <a:gd name="connsiteY16" fmla="*/ 452765 h 1741206"/>
                    <a:gd name="connsiteX17" fmla="*/ 709222 w 1227597"/>
                    <a:gd name="connsiteY17" fmla="*/ 436521 h 1741206"/>
                    <a:gd name="connsiteX18" fmla="*/ 738725 w 1227597"/>
                    <a:gd name="connsiteY18" fmla="*/ 430565 h 1741206"/>
                    <a:gd name="connsiteX19" fmla="*/ 768228 w 1227597"/>
                    <a:gd name="connsiteY19" fmla="*/ 436521 h 1741206"/>
                    <a:gd name="connsiteX20" fmla="*/ 814521 w 1227597"/>
                    <a:gd name="connsiteY20" fmla="*/ 506361 h 1741206"/>
                    <a:gd name="connsiteX21" fmla="*/ 814521 w 1227597"/>
                    <a:gd name="connsiteY21" fmla="*/ 734744 h 1741206"/>
                    <a:gd name="connsiteX22" fmla="*/ 815305 w 1227597"/>
                    <a:gd name="connsiteY22" fmla="*/ 742526 h 1741206"/>
                    <a:gd name="connsiteX23" fmla="*/ 815305 w 1227597"/>
                    <a:gd name="connsiteY23" fmla="*/ 888077 h 1741206"/>
                    <a:gd name="connsiteX24" fmla="*/ 796273 w 1227597"/>
                    <a:gd name="connsiteY24" fmla="*/ 982348 h 1741206"/>
                    <a:gd name="connsiteX25" fmla="*/ 789730 w 1227597"/>
                    <a:gd name="connsiteY25" fmla="*/ 994402 h 1741206"/>
                    <a:gd name="connsiteX26" fmla="*/ 1189058 w 1227597"/>
                    <a:gd name="connsiteY26" fmla="*/ 1470496 h 1741206"/>
                    <a:gd name="connsiteX27" fmla="*/ 1168699 w 1227597"/>
                    <a:gd name="connsiteY27" fmla="*/ 1702667 h 1741206"/>
                    <a:gd name="connsiteX28" fmla="*/ 936527 w 1227597"/>
                    <a:gd name="connsiteY28" fmla="*/ 1682308 h 1741206"/>
                    <a:gd name="connsiteX29" fmla="*/ 473498 w 1227597"/>
                    <a:gd name="connsiteY29" fmla="*/ 1130266 h 1741206"/>
                    <a:gd name="connsiteX30" fmla="*/ 376917 w 1227597"/>
                    <a:gd name="connsiteY30" fmla="*/ 1130266 h 1741206"/>
                    <a:gd name="connsiteX31" fmla="*/ 139649 w 1227597"/>
                    <a:gd name="connsiteY31" fmla="*/ 936887 h 1741206"/>
                    <a:gd name="connsiteX32" fmla="*/ 137072 w 1227597"/>
                    <a:gd name="connsiteY32" fmla="*/ 911318 h 1741206"/>
                    <a:gd name="connsiteX33" fmla="*/ 45933 w 1227597"/>
                    <a:gd name="connsiteY33" fmla="*/ 820179 h 1741206"/>
                    <a:gd name="connsiteX34" fmla="*/ 42108 w 1227597"/>
                    <a:gd name="connsiteY34" fmla="*/ 814418 h 1741206"/>
                    <a:gd name="connsiteX35" fmla="*/ 40962 w 1227597"/>
                    <a:gd name="connsiteY35" fmla="*/ 812921 h 1741206"/>
                    <a:gd name="connsiteX36" fmla="*/ 39910 w 1227597"/>
                    <a:gd name="connsiteY36" fmla="*/ 812408 h 1741206"/>
                    <a:gd name="connsiteX37" fmla="*/ 13491 w 1227597"/>
                    <a:gd name="connsiteY37" fmla="*/ 782456 h 1741206"/>
                    <a:gd name="connsiteX38" fmla="*/ 761 w 1227597"/>
                    <a:gd name="connsiteY38" fmla="*/ 744601 h 1741206"/>
                    <a:gd name="connsiteX39" fmla="*/ 50304 w 1227597"/>
                    <a:gd name="connsiteY39" fmla="*/ 645067 h 1741206"/>
                    <a:gd name="connsiteX40" fmla="*/ 133087 w 1227597"/>
                    <a:gd name="connsiteY40" fmla="*/ 597273 h 1741206"/>
                    <a:gd name="connsiteX41" fmla="*/ 138221 w 1227597"/>
                    <a:gd name="connsiteY41" fmla="*/ 97371 h 1741206"/>
                    <a:gd name="connsiteX42" fmla="*/ 197691 w 1227597"/>
                    <a:gd name="connsiteY42" fmla="*/ 7652 h 17412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</a:cxnLst>
                  <a:rect l="l" t="t" r="r" b="b"/>
                  <a:pathLst>
                    <a:path w="1227597" h="1741206">
                      <a:moveTo>
                        <a:pt x="13490" y="782456"/>
                      </a:moveTo>
                      <a:lnTo>
                        <a:pt x="13491" y="782456"/>
                      </a:lnTo>
                      <a:lnTo>
                        <a:pt x="13491" y="782457"/>
                      </a:lnTo>
                      <a:close/>
                      <a:moveTo>
                        <a:pt x="235592" y="0"/>
                      </a:moveTo>
                      <a:lnTo>
                        <a:pt x="273493" y="7652"/>
                      </a:lnTo>
                      <a:cubicBezTo>
                        <a:pt x="308441" y="22434"/>
                        <a:pt x="332962" y="57038"/>
                        <a:pt x="332962" y="97371"/>
                      </a:cubicBezTo>
                      <a:lnTo>
                        <a:pt x="332962" y="373041"/>
                      </a:lnTo>
                      <a:lnTo>
                        <a:pt x="353261" y="359355"/>
                      </a:lnTo>
                      <a:cubicBezTo>
                        <a:pt x="364444" y="354625"/>
                        <a:pt x="376740" y="352009"/>
                        <a:pt x="389646" y="352009"/>
                      </a:cubicBezTo>
                      <a:cubicBezTo>
                        <a:pt x="441271" y="352009"/>
                        <a:pt x="483121" y="393859"/>
                        <a:pt x="483121" y="445484"/>
                      </a:cubicBezTo>
                      <a:lnTo>
                        <a:pt x="483121" y="500337"/>
                      </a:lnTo>
                      <a:lnTo>
                        <a:pt x="483122" y="500337"/>
                      </a:lnTo>
                      <a:lnTo>
                        <a:pt x="483122" y="469499"/>
                      </a:lnTo>
                      <a:cubicBezTo>
                        <a:pt x="483122" y="417874"/>
                        <a:pt x="524972" y="376024"/>
                        <a:pt x="576597" y="376024"/>
                      </a:cubicBezTo>
                      <a:cubicBezTo>
                        <a:pt x="628222" y="376024"/>
                        <a:pt x="670072" y="417874"/>
                        <a:pt x="670072" y="469499"/>
                      </a:cubicBezTo>
                      <a:lnTo>
                        <a:pt x="670072" y="475098"/>
                      </a:lnTo>
                      <a:lnTo>
                        <a:pt x="685130" y="452765"/>
                      </a:lnTo>
                      <a:cubicBezTo>
                        <a:pt x="691988" y="445907"/>
                        <a:pt x="700154" y="440357"/>
                        <a:pt x="709222" y="436521"/>
                      </a:cubicBezTo>
                      <a:lnTo>
                        <a:pt x="738725" y="430565"/>
                      </a:lnTo>
                      <a:lnTo>
                        <a:pt x="768228" y="436521"/>
                      </a:lnTo>
                      <a:cubicBezTo>
                        <a:pt x="795432" y="448028"/>
                        <a:pt x="814521" y="474965"/>
                        <a:pt x="814521" y="506361"/>
                      </a:cubicBezTo>
                      <a:lnTo>
                        <a:pt x="814521" y="734744"/>
                      </a:lnTo>
                      <a:lnTo>
                        <a:pt x="815305" y="742526"/>
                      </a:lnTo>
                      <a:lnTo>
                        <a:pt x="815305" y="888077"/>
                      </a:lnTo>
                      <a:cubicBezTo>
                        <a:pt x="815305" y="921517"/>
                        <a:pt x="808528" y="953373"/>
                        <a:pt x="796273" y="982348"/>
                      </a:cubicBezTo>
                      <a:lnTo>
                        <a:pt x="789730" y="994402"/>
                      </a:lnTo>
                      <a:lnTo>
                        <a:pt x="1189058" y="1470496"/>
                      </a:lnTo>
                      <a:cubicBezTo>
                        <a:pt x="1247549" y="1540230"/>
                        <a:pt x="1238434" y="1644176"/>
                        <a:pt x="1168699" y="1702667"/>
                      </a:cubicBezTo>
                      <a:cubicBezTo>
                        <a:pt x="1098964" y="1761158"/>
                        <a:pt x="995018" y="1752043"/>
                        <a:pt x="936527" y="1682308"/>
                      </a:cubicBezTo>
                      <a:lnTo>
                        <a:pt x="473498" y="1130266"/>
                      </a:lnTo>
                      <a:lnTo>
                        <a:pt x="376917" y="1130266"/>
                      </a:lnTo>
                      <a:cubicBezTo>
                        <a:pt x="259880" y="1130266"/>
                        <a:pt x="162232" y="1047248"/>
                        <a:pt x="139649" y="936887"/>
                      </a:cubicBezTo>
                      <a:lnTo>
                        <a:pt x="137072" y="911318"/>
                      </a:lnTo>
                      <a:lnTo>
                        <a:pt x="45933" y="820179"/>
                      </a:lnTo>
                      <a:lnTo>
                        <a:pt x="42108" y="814418"/>
                      </a:lnTo>
                      <a:lnTo>
                        <a:pt x="40962" y="812921"/>
                      </a:lnTo>
                      <a:lnTo>
                        <a:pt x="39910" y="812408"/>
                      </a:lnTo>
                      <a:lnTo>
                        <a:pt x="13491" y="782456"/>
                      </a:lnTo>
                      <a:lnTo>
                        <a:pt x="761" y="744601"/>
                      </a:lnTo>
                      <a:cubicBezTo>
                        <a:pt x="-4065" y="705705"/>
                        <a:pt x="14226" y="665897"/>
                        <a:pt x="50304" y="645067"/>
                      </a:cubicBezTo>
                      <a:lnTo>
                        <a:pt x="133087" y="597273"/>
                      </a:lnTo>
                      <a:lnTo>
                        <a:pt x="138221" y="97371"/>
                      </a:lnTo>
                      <a:cubicBezTo>
                        <a:pt x="138221" y="57038"/>
                        <a:pt x="162743" y="22434"/>
                        <a:pt x="197691" y="7652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57150" cap="flat" cmpd="sng" algn="ctr">
                  <a:solidFill>
                    <a:schemeClr val="bg1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2" name="フリーフォーム: 図形 181">
                  <a:extLst>
                    <a:ext uri="{FF2B5EF4-FFF2-40B4-BE49-F238E27FC236}">
                      <a16:creationId xmlns:a16="http://schemas.microsoft.com/office/drawing/2014/main" id="{D76998CC-328E-EA34-BF9B-9CA36B8CD548}"/>
                    </a:ext>
                  </a:extLst>
                </p:cNvPr>
                <p:cNvSpPr/>
                <p:nvPr/>
              </p:nvSpPr>
              <p:spPr>
                <a:xfrm>
                  <a:off x="1889779" y="2189025"/>
                  <a:ext cx="717586" cy="1017814"/>
                </a:xfrm>
                <a:custGeom>
                  <a:avLst/>
                  <a:gdLst>
                    <a:gd name="connsiteX0" fmla="*/ 13490 w 1227597"/>
                    <a:gd name="connsiteY0" fmla="*/ 782456 h 1741206"/>
                    <a:gd name="connsiteX1" fmla="*/ 13491 w 1227597"/>
                    <a:gd name="connsiteY1" fmla="*/ 782456 h 1741206"/>
                    <a:gd name="connsiteX2" fmla="*/ 13491 w 1227597"/>
                    <a:gd name="connsiteY2" fmla="*/ 782457 h 1741206"/>
                    <a:gd name="connsiteX3" fmla="*/ 235592 w 1227597"/>
                    <a:gd name="connsiteY3" fmla="*/ 0 h 1741206"/>
                    <a:gd name="connsiteX4" fmla="*/ 273493 w 1227597"/>
                    <a:gd name="connsiteY4" fmla="*/ 7652 h 1741206"/>
                    <a:gd name="connsiteX5" fmla="*/ 332962 w 1227597"/>
                    <a:gd name="connsiteY5" fmla="*/ 97371 h 1741206"/>
                    <a:gd name="connsiteX6" fmla="*/ 332962 w 1227597"/>
                    <a:gd name="connsiteY6" fmla="*/ 373041 h 1741206"/>
                    <a:gd name="connsiteX7" fmla="*/ 353261 w 1227597"/>
                    <a:gd name="connsiteY7" fmla="*/ 359355 h 1741206"/>
                    <a:gd name="connsiteX8" fmla="*/ 389646 w 1227597"/>
                    <a:gd name="connsiteY8" fmla="*/ 352009 h 1741206"/>
                    <a:gd name="connsiteX9" fmla="*/ 483121 w 1227597"/>
                    <a:gd name="connsiteY9" fmla="*/ 445484 h 1741206"/>
                    <a:gd name="connsiteX10" fmla="*/ 483121 w 1227597"/>
                    <a:gd name="connsiteY10" fmla="*/ 500337 h 1741206"/>
                    <a:gd name="connsiteX11" fmla="*/ 483122 w 1227597"/>
                    <a:gd name="connsiteY11" fmla="*/ 500337 h 1741206"/>
                    <a:gd name="connsiteX12" fmla="*/ 483122 w 1227597"/>
                    <a:gd name="connsiteY12" fmla="*/ 469499 h 1741206"/>
                    <a:gd name="connsiteX13" fmla="*/ 576597 w 1227597"/>
                    <a:gd name="connsiteY13" fmla="*/ 376024 h 1741206"/>
                    <a:gd name="connsiteX14" fmla="*/ 670072 w 1227597"/>
                    <a:gd name="connsiteY14" fmla="*/ 469499 h 1741206"/>
                    <a:gd name="connsiteX15" fmla="*/ 670072 w 1227597"/>
                    <a:gd name="connsiteY15" fmla="*/ 475098 h 1741206"/>
                    <a:gd name="connsiteX16" fmla="*/ 685130 w 1227597"/>
                    <a:gd name="connsiteY16" fmla="*/ 452765 h 1741206"/>
                    <a:gd name="connsiteX17" fmla="*/ 709222 w 1227597"/>
                    <a:gd name="connsiteY17" fmla="*/ 436521 h 1741206"/>
                    <a:gd name="connsiteX18" fmla="*/ 738725 w 1227597"/>
                    <a:gd name="connsiteY18" fmla="*/ 430565 h 1741206"/>
                    <a:gd name="connsiteX19" fmla="*/ 768228 w 1227597"/>
                    <a:gd name="connsiteY19" fmla="*/ 436521 h 1741206"/>
                    <a:gd name="connsiteX20" fmla="*/ 814521 w 1227597"/>
                    <a:gd name="connsiteY20" fmla="*/ 506361 h 1741206"/>
                    <a:gd name="connsiteX21" fmla="*/ 814521 w 1227597"/>
                    <a:gd name="connsiteY21" fmla="*/ 734744 h 1741206"/>
                    <a:gd name="connsiteX22" fmla="*/ 815305 w 1227597"/>
                    <a:gd name="connsiteY22" fmla="*/ 742526 h 1741206"/>
                    <a:gd name="connsiteX23" fmla="*/ 815305 w 1227597"/>
                    <a:gd name="connsiteY23" fmla="*/ 888077 h 1741206"/>
                    <a:gd name="connsiteX24" fmla="*/ 796273 w 1227597"/>
                    <a:gd name="connsiteY24" fmla="*/ 982348 h 1741206"/>
                    <a:gd name="connsiteX25" fmla="*/ 789730 w 1227597"/>
                    <a:gd name="connsiteY25" fmla="*/ 994402 h 1741206"/>
                    <a:gd name="connsiteX26" fmla="*/ 1189058 w 1227597"/>
                    <a:gd name="connsiteY26" fmla="*/ 1470496 h 1741206"/>
                    <a:gd name="connsiteX27" fmla="*/ 1168699 w 1227597"/>
                    <a:gd name="connsiteY27" fmla="*/ 1702667 h 1741206"/>
                    <a:gd name="connsiteX28" fmla="*/ 936527 w 1227597"/>
                    <a:gd name="connsiteY28" fmla="*/ 1682308 h 1741206"/>
                    <a:gd name="connsiteX29" fmla="*/ 473498 w 1227597"/>
                    <a:gd name="connsiteY29" fmla="*/ 1130266 h 1741206"/>
                    <a:gd name="connsiteX30" fmla="*/ 376917 w 1227597"/>
                    <a:gd name="connsiteY30" fmla="*/ 1130266 h 1741206"/>
                    <a:gd name="connsiteX31" fmla="*/ 139649 w 1227597"/>
                    <a:gd name="connsiteY31" fmla="*/ 936887 h 1741206"/>
                    <a:gd name="connsiteX32" fmla="*/ 137072 w 1227597"/>
                    <a:gd name="connsiteY32" fmla="*/ 911318 h 1741206"/>
                    <a:gd name="connsiteX33" fmla="*/ 45933 w 1227597"/>
                    <a:gd name="connsiteY33" fmla="*/ 820179 h 1741206"/>
                    <a:gd name="connsiteX34" fmla="*/ 42108 w 1227597"/>
                    <a:gd name="connsiteY34" fmla="*/ 814418 h 1741206"/>
                    <a:gd name="connsiteX35" fmla="*/ 40962 w 1227597"/>
                    <a:gd name="connsiteY35" fmla="*/ 812921 h 1741206"/>
                    <a:gd name="connsiteX36" fmla="*/ 39910 w 1227597"/>
                    <a:gd name="connsiteY36" fmla="*/ 812408 h 1741206"/>
                    <a:gd name="connsiteX37" fmla="*/ 13491 w 1227597"/>
                    <a:gd name="connsiteY37" fmla="*/ 782456 h 1741206"/>
                    <a:gd name="connsiteX38" fmla="*/ 761 w 1227597"/>
                    <a:gd name="connsiteY38" fmla="*/ 744601 h 1741206"/>
                    <a:gd name="connsiteX39" fmla="*/ 50304 w 1227597"/>
                    <a:gd name="connsiteY39" fmla="*/ 645067 h 1741206"/>
                    <a:gd name="connsiteX40" fmla="*/ 133087 w 1227597"/>
                    <a:gd name="connsiteY40" fmla="*/ 597273 h 1741206"/>
                    <a:gd name="connsiteX41" fmla="*/ 138221 w 1227597"/>
                    <a:gd name="connsiteY41" fmla="*/ 97371 h 1741206"/>
                    <a:gd name="connsiteX42" fmla="*/ 197691 w 1227597"/>
                    <a:gd name="connsiteY42" fmla="*/ 7652 h 17412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</a:cxnLst>
                  <a:rect l="l" t="t" r="r" b="b"/>
                  <a:pathLst>
                    <a:path w="1227597" h="1741206">
                      <a:moveTo>
                        <a:pt x="13490" y="782456"/>
                      </a:moveTo>
                      <a:lnTo>
                        <a:pt x="13491" y="782456"/>
                      </a:lnTo>
                      <a:lnTo>
                        <a:pt x="13491" y="782457"/>
                      </a:lnTo>
                      <a:close/>
                      <a:moveTo>
                        <a:pt x="235592" y="0"/>
                      </a:moveTo>
                      <a:lnTo>
                        <a:pt x="273493" y="7652"/>
                      </a:lnTo>
                      <a:cubicBezTo>
                        <a:pt x="308441" y="22434"/>
                        <a:pt x="332962" y="57038"/>
                        <a:pt x="332962" y="97371"/>
                      </a:cubicBezTo>
                      <a:lnTo>
                        <a:pt x="332962" y="373041"/>
                      </a:lnTo>
                      <a:lnTo>
                        <a:pt x="353261" y="359355"/>
                      </a:lnTo>
                      <a:cubicBezTo>
                        <a:pt x="364444" y="354625"/>
                        <a:pt x="376740" y="352009"/>
                        <a:pt x="389646" y="352009"/>
                      </a:cubicBezTo>
                      <a:cubicBezTo>
                        <a:pt x="441271" y="352009"/>
                        <a:pt x="483121" y="393859"/>
                        <a:pt x="483121" y="445484"/>
                      </a:cubicBezTo>
                      <a:lnTo>
                        <a:pt x="483121" y="500337"/>
                      </a:lnTo>
                      <a:lnTo>
                        <a:pt x="483122" y="500337"/>
                      </a:lnTo>
                      <a:lnTo>
                        <a:pt x="483122" y="469499"/>
                      </a:lnTo>
                      <a:cubicBezTo>
                        <a:pt x="483122" y="417874"/>
                        <a:pt x="524972" y="376024"/>
                        <a:pt x="576597" y="376024"/>
                      </a:cubicBezTo>
                      <a:cubicBezTo>
                        <a:pt x="628222" y="376024"/>
                        <a:pt x="670072" y="417874"/>
                        <a:pt x="670072" y="469499"/>
                      </a:cubicBezTo>
                      <a:lnTo>
                        <a:pt x="670072" y="475098"/>
                      </a:lnTo>
                      <a:lnTo>
                        <a:pt x="685130" y="452765"/>
                      </a:lnTo>
                      <a:cubicBezTo>
                        <a:pt x="691988" y="445907"/>
                        <a:pt x="700154" y="440357"/>
                        <a:pt x="709222" y="436521"/>
                      </a:cubicBezTo>
                      <a:lnTo>
                        <a:pt x="738725" y="430565"/>
                      </a:lnTo>
                      <a:lnTo>
                        <a:pt x="768228" y="436521"/>
                      </a:lnTo>
                      <a:cubicBezTo>
                        <a:pt x="795432" y="448028"/>
                        <a:pt x="814521" y="474965"/>
                        <a:pt x="814521" y="506361"/>
                      </a:cubicBezTo>
                      <a:lnTo>
                        <a:pt x="814521" y="734744"/>
                      </a:lnTo>
                      <a:lnTo>
                        <a:pt x="815305" y="742526"/>
                      </a:lnTo>
                      <a:lnTo>
                        <a:pt x="815305" y="888077"/>
                      </a:lnTo>
                      <a:cubicBezTo>
                        <a:pt x="815305" y="921517"/>
                        <a:pt x="808528" y="953373"/>
                        <a:pt x="796273" y="982348"/>
                      </a:cubicBezTo>
                      <a:lnTo>
                        <a:pt x="789730" y="994402"/>
                      </a:lnTo>
                      <a:lnTo>
                        <a:pt x="1189058" y="1470496"/>
                      </a:lnTo>
                      <a:cubicBezTo>
                        <a:pt x="1247549" y="1540230"/>
                        <a:pt x="1238434" y="1644176"/>
                        <a:pt x="1168699" y="1702667"/>
                      </a:cubicBezTo>
                      <a:cubicBezTo>
                        <a:pt x="1098964" y="1761158"/>
                        <a:pt x="995018" y="1752043"/>
                        <a:pt x="936527" y="1682308"/>
                      </a:cubicBezTo>
                      <a:lnTo>
                        <a:pt x="473498" y="1130266"/>
                      </a:lnTo>
                      <a:lnTo>
                        <a:pt x="376917" y="1130266"/>
                      </a:lnTo>
                      <a:cubicBezTo>
                        <a:pt x="259880" y="1130266"/>
                        <a:pt x="162232" y="1047248"/>
                        <a:pt x="139649" y="936887"/>
                      </a:cubicBezTo>
                      <a:lnTo>
                        <a:pt x="137072" y="911318"/>
                      </a:lnTo>
                      <a:lnTo>
                        <a:pt x="45933" y="820179"/>
                      </a:lnTo>
                      <a:lnTo>
                        <a:pt x="42108" y="814418"/>
                      </a:lnTo>
                      <a:lnTo>
                        <a:pt x="40962" y="812921"/>
                      </a:lnTo>
                      <a:lnTo>
                        <a:pt x="39910" y="812408"/>
                      </a:lnTo>
                      <a:lnTo>
                        <a:pt x="13491" y="782456"/>
                      </a:lnTo>
                      <a:lnTo>
                        <a:pt x="761" y="744601"/>
                      </a:lnTo>
                      <a:cubicBezTo>
                        <a:pt x="-4065" y="705705"/>
                        <a:pt x="14226" y="665897"/>
                        <a:pt x="50304" y="645067"/>
                      </a:cubicBezTo>
                      <a:lnTo>
                        <a:pt x="133087" y="597273"/>
                      </a:lnTo>
                      <a:lnTo>
                        <a:pt x="138221" y="97371"/>
                      </a:lnTo>
                      <a:cubicBezTo>
                        <a:pt x="138221" y="57038"/>
                        <a:pt x="162743" y="22434"/>
                        <a:pt x="197691" y="7652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455579A2-722F-461B-F743-B9C0DE898DBE}"/>
                </a:ext>
              </a:extLst>
            </p:cNvPr>
            <p:cNvSpPr txBox="1"/>
            <p:nvPr/>
          </p:nvSpPr>
          <p:spPr>
            <a:xfrm>
              <a:off x="1426645" y="5989163"/>
              <a:ext cx="1185285" cy="297743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お静かに</a:t>
              </a:r>
            </a:p>
          </p:txBody>
        </p:sp>
      </p:grpSp>
      <p:grpSp>
        <p:nvGrpSpPr>
          <p:cNvPr id="38" name="グループ化 37">
            <a:extLst>
              <a:ext uri="{FF2B5EF4-FFF2-40B4-BE49-F238E27FC236}">
                <a16:creationId xmlns:a16="http://schemas.microsoft.com/office/drawing/2014/main" id="{25CFD9FB-A9AE-BBE6-CE00-F94876F06D5D}"/>
              </a:ext>
            </a:extLst>
          </p:cNvPr>
          <p:cNvGrpSpPr/>
          <p:nvPr/>
        </p:nvGrpSpPr>
        <p:grpSpPr>
          <a:xfrm>
            <a:off x="988957" y="1181900"/>
            <a:ext cx="2060660" cy="2216880"/>
            <a:chOff x="988957" y="1181900"/>
            <a:chExt cx="2060660" cy="2216880"/>
          </a:xfrm>
        </p:grpSpPr>
        <p:grpSp>
          <p:nvGrpSpPr>
            <p:cNvPr id="205" name="グループ化 204">
              <a:extLst>
                <a:ext uri="{FF2B5EF4-FFF2-40B4-BE49-F238E27FC236}">
                  <a16:creationId xmlns:a16="http://schemas.microsoft.com/office/drawing/2014/main" id="{10DC4F4D-47AD-E617-ECE6-6B9A3DE56CA7}"/>
                </a:ext>
              </a:extLst>
            </p:cNvPr>
            <p:cNvGrpSpPr/>
            <p:nvPr/>
          </p:nvGrpSpPr>
          <p:grpSpPr>
            <a:xfrm>
              <a:off x="988957" y="1338124"/>
              <a:ext cx="2060660" cy="2060656"/>
              <a:chOff x="838173" y="1049300"/>
              <a:chExt cx="2362227" cy="2362225"/>
            </a:xfrm>
          </p:grpSpPr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id="{6957A154-7F23-E8E9-36FB-53408462536F}"/>
                  </a:ext>
                </a:extLst>
              </p:cNvPr>
              <p:cNvGrpSpPr/>
              <p:nvPr/>
            </p:nvGrpSpPr>
            <p:grpSpPr>
              <a:xfrm>
                <a:off x="838173" y="1049300"/>
                <a:ext cx="2362227" cy="2362225"/>
                <a:chOff x="5037175" y="2753925"/>
                <a:chExt cx="1629386" cy="1629384"/>
              </a:xfrm>
              <a:solidFill>
                <a:srgbClr val="CCECFF"/>
              </a:solidFill>
            </p:grpSpPr>
            <p:sp>
              <p:nvSpPr>
                <p:cNvPr id="13" name="楕円 12">
                  <a:extLst>
                    <a:ext uri="{FF2B5EF4-FFF2-40B4-BE49-F238E27FC236}">
                      <a16:creationId xmlns:a16="http://schemas.microsoft.com/office/drawing/2014/main" id="{A7A9A059-C2AA-1EF5-D707-59114A356508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楕円 13">
                  <a:extLst>
                    <a:ext uri="{FF2B5EF4-FFF2-40B4-BE49-F238E27FC236}">
                      <a16:creationId xmlns:a16="http://schemas.microsoft.com/office/drawing/2014/main" id="{F808B5ED-B7B2-A91B-841F-F09949E2BABC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grpSp>
            <p:nvGrpSpPr>
              <p:cNvPr id="54" name="グループ化 53">
                <a:extLst>
                  <a:ext uri="{FF2B5EF4-FFF2-40B4-BE49-F238E27FC236}">
                    <a16:creationId xmlns:a16="http://schemas.microsoft.com/office/drawing/2014/main" id="{A698AD34-E4A8-2163-B314-9EF2E6B98B0F}"/>
                  </a:ext>
                </a:extLst>
              </p:cNvPr>
              <p:cNvGrpSpPr/>
              <p:nvPr/>
            </p:nvGrpSpPr>
            <p:grpSpPr>
              <a:xfrm>
                <a:off x="1378163" y="1348952"/>
                <a:ext cx="1226269" cy="1857887"/>
                <a:chOff x="-3193634" y="-218464"/>
                <a:chExt cx="2109043" cy="3195354"/>
              </a:xfrm>
            </p:grpSpPr>
            <p:sp>
              <p:nvSpPr>
                <p:cNvPr id="58" name="フリーフォーム: 図形 57">
                  <a:extLst>
                    <a:ext uri="{FF2B5EF4-FFF2-40B4-BE49-F238E27FC236}">
                      <a16:creationId xmlns:a16="http://schemas.microsoft.com/office/drawing/2014/main" id="{BA71D54B-A037-088B-5E92-7FF320B27281}"/>
                    </a:ext>
                  </a:extLst>
                </p:cNvPr>
                <p:cNvSpPr/>
                <p:nvPr/>
              </p:nvSpPr>
              <p:spPr bwMode="auto">
                <a:xfrm>
                  <a:off x="-3193634" y="-218464"/>
                  <a:ext cx="2109043" cy="3195354"/>
                </a:xfrm>
                <a:custGeom>
                  <a:avLst/>
                  <a:gdLst>
                    <a:gd name="connsiteX0" fmla="*/ 996741 w 2109043"/>
                    <a:gd name="connsiteY0" fmla="*/ 0 h 3195354"/>
                    <a:gd name="connsiteX1" fmla="*/ 1058360 w 2109043"/>
                    <a:gd name="connsiteY1" fmla="*/ 5784 h 3195354"/>
                    <a:gd name="connsiteX2" fmla="*/ 1119969 w 2109043"/>
                    <a:gd name="connsiteY2" fmla="*/ 1 h 3195354"/>
                    <a:gd name="connsiteX3" fmla="*/ 2014167 w 2109043"/>
                    <a:gd name="connsiteY3" fmla="*/ 832594 h 3195354"/>
                    <a:gd name="connsiteX4" fmla="*/ 2010352 w 2109043"/>
                    <a:gd name="connsiteY4" fmla="*/ 902936 h 3195354"/>
                    <a:gd name="connsiteX5" fmla="*/ 2033785 w 2109043"/>
                    <a:gd name="connsiteY5" fmla="*/ 922006 h 3195354"/>
                    <a:gd name="connsiteX6" fmla="*/ 2092347 w 2109043"/>
                    <a:gd name="connsiteY6" fmla="*/ 1266029 h 3195354"/>
                    <a:gd name="connsiteX7" fmla="*/ 1821203 w 2109043"/>
                    <a:gd name="connsiteY7" fmla="*/ 1542471 h 3195354"/>
                    <a:gd name="connsiteX8" fmla="*/ 1793516 w 2109043"/>
                    <a:gd name="connsiteY8" fmla="*/ 1539209 h 3195354"/>
                    <a:gd name="connsiteX9" fmla="*/ 1748746 w 2109043"/>
                    <a:gd name="connsiteY9" fmla="*/ 1628380 h 3195354"/>
                    <a:gd name="connsiteX10" fmla="*/ 1266425 w 2109043"/>
                    <a:gd name="connsiteY10" fmla="*/ 1996887 h 3195354"/>
                    <a:gd name="connsiteX11" fmla="*/ 1233117 w 2109043"/>
                    <a:gd name="connsiteY11" fmla="*/ 2003777 h 3195354"/>
                    <a:gd name="connsiteX12" fmla="*/ 1257290 w 2109043"/>
                    <a:gd name="connsiteY12" fmla="*/ 2160205 h 3195354"/>
                    <a:gd name="connsiteX13" fmla="*/ 1683632 w 2109043"/>
                    <a:gd name="connsiteY13" fmla="*/ 2160205 h 3195354"/>
                    <a:gd name="connsiteX14" fmla="*/ 1899999 w 2109043"/>
                    <a:gd name="connsiteY14" fmla="*/ 2376572 h 3195354"/>
                    <a:gd name="connsiteX15" fmla="*/ 1899999 w 2109043"/>
                    <a:gd name="connsiteY15" fmla="*/ 3195354 h 3195354"/>
                    <a:gd name="connsiteX16" fmla="*/ 261699 w 2109043"/>
                    <a:gd name="connsiteY16" fmla="*/ 3195354 h 3195354"/>
                    <a:gd name="connsiteX17" fmla="*/ 261699 w 2109043"/>
                    <a:gd name="connsiteY17" fmla="*/ 2376572 h 3195354"/>
                    <a:gd name="connsiteX18" fmla="*/ 478066 w 2109043"/>
                    <a:gd name="connsiteY18" fmla="*/ 2160205 h 3195354"/>
                    <a:gd name="connsiteX19" fmla="*/ 859402 w 2109043"/>
                    <a:gd name="connsiteY19" fmla="*/ 2160205 h 3195354"/>
                    <a:gd name="connsiteX20" fmla="*/ 883575 w 2109043"/>
                    <a:gd name="connsiteY20" fmla="*/ 2003777 h 3195354"/>
                    <a:gd name="connsiteX21" fmla="*/ 850270 w 2109043"/>
                    <a:gd name="connsiteY21" fmla="*/ 1996887 h 3195354"/>
                    <a:gd name="connsiteX22" fmla="*/ 367948 w 2109043"/>
                    <a:gd name="connsiteY22" fmla="*/ 1628380 h 3195354"/>
                    <a:gd name="connsiteX23" fmla="*/ 322751 w 2109043"/>
                    <a:gd name="connsiteY23" fmla="*/ 1538359 h 3195354"/>
                    <a:gd name="connsiteX24" fmla="*/ 287841 w 2109043"/>
                    <a:gd name="connsiteY24" fmla="*/ 1542472 h 3195354"/>
                    <a:gd name="connsiteX25" fmla="*/ 16696 w 2109043"/>
                    <a:gd name="connsiteY25" fmla="*/ 1266030 h 3195354"/>
                    <a:gd name="connsiteX26" fmla="*/ 75258 w 2109043"/>
                    <a:gd name="connsiteY26" fmla="*/ 922008 h 3195354"/>
                    <a:gd name="connsiteX27" fmla="*/ 106034 w 2109043"/>
                    <a:gd name="connsiteY27" fmla="*/ 896961 h 3195354"/>
                    <a:gd name="connsiteX28" fmla="*/ 102543 w 2109043"/>
                    <a:gd name="connsiteY28" fmla="*/ 832593 h 3195354"/>
                    <a:gd name="connsiteX29" fmla="*/ 996741 w 2109043"/>
                    <a:gd name="connsiteY29" fmla="*/ 0 h 3195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2109043" h="3195354">
                      <a:moveTo>
                        <a:pt x="996741" y="0"/>
                      </a:moveTo>
                      <a:lnTo>
                        <a:pt x="1058360" y="5784"/>
                      </a:lnTo>
                      <a:lnTo>
                        <a:pt x="1119969" y="1"/>
                      </a:lnTo>
                      <a:cubicBezTo>
                        <a:pt x="1613821" y="1"/>
                        <a:pt x="2014167" y="372766"/>
                        <a:pt x="2014167" y="832594"/>
                      </a:cubicBezTo>
                      <a:lnTo>
                        <a:pt x="2010352" y="902936"/>
                      </a:lnTo>
                      <a:lnTo>
                        <a:pt x="2033785" y="922006"/>
                      </a:lnTo>
                      <a:cubicBezTo>
                        <a:pt x="2102912" y="994623"/>
                        <a:pt x="2129246" y="1128318"/>
                        <a:pt x="2092347" y="1266029"/>
                      </a:cubicBezTo>
                      <a:cubicBezTo>
                        <a:pt x="2049297" y="1426692"/>
                        <a:pt x="1934444" y="1539587"/>
                        <a:pt x="1821203" y="1542471"/>
                      </a:cubicBezTo>
                      <a:lnTo>
                        <a:pt x="1793516" y="1539209"/>
                      </a:lnTo>
                      <a:lnTo>
                        <a:pt x="1748746" y="1628380"/>
                      </a:lnTo>
                      <a:cubicBezTo>
                        <a:pt x="1636529" y="1807951"/>
                        <a:pt x="1465947" y="1941391"/>
                        <a:pt x="1266425" y="1996887"/>
                      </a:cubicBezTo>
                      <a:lnTo>
                        <a:pt x="1233117" y="2003777"/>
                      </a:lnTo>
                      <a:lnTo>
                        <a:pt x="1257290" y="2160205"/>
                      </a:lnTo>
                      <a:lnTo>
                        <a:pt x="1683632" y="2160205"/>
                      </a:lnTo>
                      <a:cubicBezTo>
                        <a:pt x="1803128" y="2160205"/>
                        <a:pt x="1899999" y="2257076"/>
                        <a:pt x="1899999" y="2376572"/>
                      </a:cubicBezTo>
                      <a:lnTo>
                        <a:pt x="1899999" y="3195354"/>
                      </a:lnTo>
                      <a:lnTo>
                        <a:pt x="261699" y="3195354"/>
                      </a:lnTo>
                      <a:lnTo>
                        <a:pt x="261699" y="2376572"/>
                      </a:lnTo>
                      <a:cubicBezTo>
                        <a:pt x="261699" y="2257076"/>
                        <a:pt x="358570" y="2160205"/>
                        <a:pt x="478066" y="2160205"/>
                      </a:cubicBezTo>
                      <a:lnTo>
                        <a:pt x="859402" y="2160205"/>
                      </a:lnTo>
                      <a:lnTo>
                        <a:pt x="883575" y="2003777"/>
                      </a:lnTo>
                      <a:lnTo>
                        <a:pt x="850270" y="1996887"/>
                      </a:lnTo>
                      <a:cubicBezTo>
                        <a:pt x="650748" y="1941391"/>
                        <a:pt x="480165" y="1807951"/>
                        <a:pt x="367948" y="1628380"/>
                      </a:cubicBezTo>
                      <a:lnTo>
                        <a:pt x="322751" y="1538359"/>
                      </a:lnTo>
                      <a:lnTo>
                        <a:pt x="287841" y="1542472"/>
                      </a:lnTo>
                      <a:cubicBezTo>
                        <a:pt x="174599" y="1539588"/>
                        <a:pt x="59746" y="1426693"/>
                        <a:pt x="16696" y="1266030"/>
                      </a:cubicBezTo>
                      <a:cubicBezTo>
                        <a:pt x="-20203" y="1128320"/>
                        <a:pt x="6131" y="994625"/>
                        <a:pt x="75258" y="922008"/>
                      </a:cubicBezTo>
                      <a:lnTo>
                        <a:pt x="106034" y="896961"/>
                      </a:lnTo>
                      <a:lnTo>
                        <a:pt x="102543" y="832593"/>
                      </a:lnTo>
                      <a:cubicBezTo>
                        <a:pt x="102543" y="372765"/>
                        <a:pt x="502889" y="0"/>
                        <a:pt x="99674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" name="フリーフォーム: 図形 58">
                  <a:extLst>
                    <a:ext uri="{FF2B5EF4-FFF2-40B4-BE49-F238E27FC236}">
                      <a16:creationId xmlns:a16="http://schemas.microsoft.com/office/drawing/2014/main" id="{B8171B1D-28A9-FB38-5CCC-EA80533DCE1B}"/>
                    </a:ext>
                  </a:extLst>
                </p:cNvPr>
                <p:cNvSpPr/>
                <p:nvPr/>
              </p:nvSpPr>
              <p:spPr bwMode="auto">
                <a:xfrm>
                  <a:off x="-2684842" y="747162"/>
                  <a:ext cx="1108963" cy="727982"/>
                </a:xfrm>
                <a:custGeom>
                  <a:avLst/>
                  <a:gdLst>
                    <a:gd name="connsiteX0" fmla="*/ 264274 w 1108963"/>
                    <a:gd name="connsiteY0" fmla="*/ 664680 h 727982"/>
                    <a:gd name="connsiteX1" fmla="*/ 833192 w 1108963"/>
                    <a:gd name="connsiteY1" fmla="*/ 664680 h 727982"/>
                    <a:gd name="connsiteX2" fmla="*/ 864843 w 1108963"/>
                    <a:gd name="connsiteY2" fmla="*/ 696331 h 727982"/>
                    <a:gd name="connsiteX3" fmla="*/ 833192 w 1108963"/>
                    <a:gd name="connsiteY3" fmla="*/ 727982 h 727982"/>
                    <a:gd name="connsiteX4" fmla="*/ 264274 w 1108963"/>
                    <a:gd name="connsiteY4" fmla="*/ 727982 h 727982"/>
                    <a:gd name="connsiteX5" fmla="*/ 232623 w 1108963"/>
                    <a:gd name="connsiteY5" fmla="*/ 696331 h 727982"/>
                    <a:gd name="connsiteX6" fmla="*/ 264274 w 1108963"/>
                    <a:gd name="connsiteY6" fmla="*/ 664680 h 727982"/>
                    <a:gd name="connsiteX7" fmla="*/ 1011893 w 1108963"/>
                    <a:gd name="connsiteY7" fmla="*/ 0 h 727982"/>
                    <a:gd name="connsiteX8" fmla="*/ 1108963 w 1108963"/>
                    <a:gd name="connsiteY8" fmla="*/ 97070 h 727982"/>
                    <a:gd name="connsiteX9" fmla="*/ 1108962 w 1108963"/>
                    <a:gd name="connsiteY9" fmla="*/ 225455 h 727982"/>
                    <a:gd name="connsiteX10" fmla="*/ 1011892 w 1108963"/>
                    <a:gd name="connsiteY10" fmla="*/ 322525 h 727982"/>
                    <a:gd name="connsiteX11" fmla="*/ 1011893 w 1108963"/>
                    <a:gd name="connsiteY11" fmla="*/ 322524 h 727982"/>
                    <a:gd name="connsiteX12" fmla="*/ 914823 w 1108963"/>
                    <a:gd name="connsiteY12" fmla="*/ 225454 h 727982"/>
                    <a:gd name="connsiteX13" fmla="*/ 914823 w 1108963"/>
                    <a:gd name="connsiteY13" fmla="*/ 97070 h 727982"/>
                    <a:gd name="connsiteX14" fmla="*/ 1011893 w 1108963"/>
                    <a:gd name="connsiteY14" fmla="*/ 0 h 727982"/>
                    <a:gd name="connsiteX15" fmla="*/ 97070 w 1108963"/>
                    <a:gd name="connsiteY15" fmla="*/ 0 h 727982"/>
                    <a:gd name="connsiteX16" fmla="*/ 194140 w 1108963"/>
                    <a:gd name="connsiteY16" fmla="*/ 97070 h 727982"/>
                    <a:gd name="connsiteX17" fmla="*/ 194139 w 1108963"/>
                    <a:gd name="connsiteY17" fmla="*/ 225455 h 727982"/>
                    <a:gd name="connsiteX18" fmla="*/ 97069 w 1108963"/>
                    <a:gd name="connsiteY18" fmla="*/ 322525 h 727982"/>
                    <a:gd name="connsiteX19" fmla="*/ 97070 w 1108963"/>
                    <a:gd name="connsiteY19" fmla="*/ 322524 h 727982"/>
                    <a:gd name="connsiteX20" fmla="*/ 0 w 1108963"/>
                    <a:gd name="connsiteY20" fmla="*/ 225454 h 727982"/>
                    <a:gd name="connsiteX21" fmla="*/ 0 w 1108963"/>
                    <a:gd name="connsiteY21" fmla="*/ 97070 h 727982"/>
                    <a:gd name="connsiteX22" fmla="*/ 97070 w 1108963"/>
                    <a:gd name="connsiteY22" fmla="*/ 0 h 7279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1108963" h="727982">
                      <a:moveTo>
                        <a:pt x="264274" y="664680"/>
                      </a:moveTo>
                      <a:lnTo>
                        <a:pt x="833192" y="664680"/>
                      </a:lnTo>
                      <a:cubicBezTo>
                        <a:pt x="850672" y="664680"/>
                        <a:pt x="864843" y="678851"/>
                        <a:pt x="864843" y="696331"/>
                      </a:cubicBezTo>
                      <a:cubicBezTo>
                        <a:pt x="864843" y="713811"/>
                        <a:pt x="850672" y="727982"/>
                        <a:pt x="833192" y="727982"/>
                      </a:cubicBezTo>
                      <a:lnTo>
                        <a:pt x="264274" y="727982"/>
                      </a:lnTo>
                      <a:cubicBezTo>
                        <a:pt x="246794" y="727982"/>
                        <a:pt x="232623" y="713811"/>
                        <a:pt x="232623" y="696331"/>
                      </a:cubicBezTo>
                      <a:cubicBezTo>
                        <a:pt x="232623" y="678851"/>
                        <a:pt x="246794" y="664680"/>
                        <a:pt x="264274" y="664680"/>
                      </a:cubicBezTo>
                      <a:close/>
                      <a:moveTo>
                        <a:pt x="1011893" y="0"/>
                      </a:moveTo>
                      <a:cubicBezTo>
                        <a:pt x="1065503" y="0"/>
                        <a:pt x="1108963" y="43460"/>
                        <a:pt x="1108963" y="97070"/>
                      </a:cubicBezTo>
                      <a:cubicBezTo>
                        <a:pt x="1108963" y="139865"/>
                        <a:pt x="1108962" y="182660"/>
                        <a:pt x="1108962" y="225455"/>
                      </a:cubicBezTo>
                      <a:cubicBezTo>
                        <a:pt x="1108962" y="279065"/>
                        <a:pt x="1065502" y="322525"/>
                        <a:pt x="1011892" y="322525"/>
                      </a:cubicBezTo>
                      <a:lnTo>
                        <a:pt x="1011893" y="322524"/>
                      </a:lnTo>
                      <a:cubicBezTo>
                        <a:pt x="958283" y="322524"/>
                        <a:pt x="914823" y="279064"/>
                        <a:pt x="914823" y="225454"/>
                      </a:cubicBezTo>
                      <a:lnTo>
                        <a:pt x="914823" y="97070"/>
                      </a:lnTo>
                      <a:cubicBezTo>
                        <a:pt x="914823" y="43460"/>
                        <a:pt x="958283" y="0"/>
                        <a:pt x="1011893" y="0"/>
                      </a:cubicBezTo>
                      <a:close/>
                      <a:moveTo>
                        <a:pt x="97070" y="0"/>
                      </a:moveTo>
                      <a:cubicBezTo>
                        <a:pt x="150680" y="0"/>
                        <a:pt x="194140" y="43460"/>
                        <a:pt x="194140" y="97070"/>
                      </a:cubicBezTo>
                      <a:cubicBezTo>
                        <a:pt x="194140" y="139865"/>
                        <a:pt x="194139" y="182660"/>
                        <a:pt x="194139" y="225455"/>
                      </a:cubicBezTo>
                      <a:cubicBezTo>
                        <a:pt x="194139" y="279065"/>
                        <a:pt x="150679" y="322525"/>
                        <a:pt x="97069" y="322525"/>
                      </a:cubicBezTo>
                      <a:lnTo>
                        <a:pt x="97070" y="322524"/>
                      </a:lnTo>
                      <a:cubicBezTo>
                        <a:pt x="43460" y="322524"/>
                        <a:pt x="0" y="279064"/>
                        <a:pt x="0" y="225454"/>
                      </a:cubicBezTo>
                      <a:lnTo>
                        <a:pt x="0" y="97070"/>
                      </a:lnTo>
                      <a:cubicBezTo>
                        <a:pt x="0" y="43460"/>
                        <a:pt x="43460" y="0"/>
                        <a:pt x="97070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4" name="楕円 73">
                <a:extLst>
                  <a:ext uri="{FF2B5EF4-FFF2-40B4-BE49-F238E27FC236}">
                    <a16:creationId xmlns:a16="http://schemas.microsoft.com/office/drawing/2014/main" id="{5AB53D45-AED7-A5E5-9E8C-5957991E709E}"/>
                  </a:ext>
                </a:extLst>
              </p:cNvPr>
              <p:cNvSpPr/>
              <p:nvPr/>
            </p:nvSpPr>
            <p:spPr>
              <a:xfrm>
                <a:off x="1596459" y="3068636"/>
                <a:ext cx="810191" cy="22719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0" name="グループ化 79">
                <a:extLst>
                  <a:ext uri="{FF2B5EF4-FFF2-40B4-BE49-F238E27FC236}">
                    <a16:creationId xmlns:a16="http://schemas.microsoft.com/office/drawing/2014/main" id="{CEA1AD50-B9EA-9313-EE98-8109EF11AC9D}"/>
                  </a:ext>
                </a:extLst>
              </p:cNvPr>
              <p:cNvGrpSpPr/>
              <p:nvPr/>
            </p:nvGrpSpPr>
            <p:grpSpPr>
              <a:xfrm>
                <a:off x="1889779" y="2189025"/>
                <a:ext cx="717586" cy="1017814"/>
                <a:chOff x="1889779" y="2189025"/>
                <a:chExt cx="717586" cy="1017814"/>
              </a:xfrm>
            </p:grpSpPr>
            <p:sp>
              <p:nvSpPr>
                <p:cNvPr id="76" name="フリーフォーム: 図形 75">
                  <a:extLst>
                    <a:ext uri="{FF2B5EF4-FFF2-40B4-BE49-F238E27FC236}">
                      <a16:creationId xmlns:a16="http://schemas.microsoft.com/office/drawing/2014/main" id="{8F77A0D4-E4E2-1C56-6314-8ED498C0E8A4}"/>
                    </a:ext>
                  </a:extLst>
                </p:cNvPr>
                <p:cNvSpPr/>
                <p:nvPr/>
              </p:nvSpPr>
              <p:spPr>
                <a:xfrm>
                  <a:off x="1889779" y="2189025"/>
                  <a:ext cx="717586" cy="1017814"/>
                </a:xfrm>
                <a:custGeom>
                  <a:avLst/>
                  <a:gdLst>
                    <a:gd name="connsiteX0" fmla="*/ 13490 w 1227597"/>
                    <a:gd name="connsiteY0" fmla="*/ 782456 h 1741206"/>
                    <a:gd name="connsiteX1" fmla="*/ 13491 w 1227597"/>
                    <a:gd name="connsiteY1" fmla="*/ 782456 h 1741206"/>
                    <a:gd name="connsiteX2" fmla="*/ 13491 w 1227597"/>
                    <a:gd name="connsiteY2" fmla="*/ 782457 h 1741206"/>
                    <a:gd name="connsiteX3" fmla="*/ 235592 w 1227597"/>
                    <a:gd name="connsiteY3" fmla="*/ 0 h 1741206"/>
                    <a:gd name="connsiteX4" fmla="*/ 273493 w 1227597"/>
                    <a:gd name="connsiteY4" fmla="*/ 7652 h 1741206"/>
                    <a:gd name="connsiteX5" fmla="*/ 332962 w 1227597"/>
                    <a:gd name="connsiteY5" fmla="*/ 97371 h 1741206"/>
                    <a:gd name="connsiteX6" fmla="*/ 332962 w 1227597"/>
                    <a:gd name="connsiteY6" fmla="*/ 373041 h 1741206"/>
                    <a:gd name="connsiteX7" fmla="*/ 353261 w 1227597"/>
                    <a:gd name="connsiteY7" fmla="*/ 359355 h 1741206"/>
                    <a:gd name="connsiteX8" fmla="*/ 389646 w 1227597"/>
                    <a:gd name="connsiteY8" fmla="*/ 352009 h 1741206"/>
                    <a:gd name="connsiteX9" fmla="*/ 483121 w 1227597"/>
                    <a:gd name="connsiteY9" fmla="*/ 445484 h 1741206"/>
                    <a:gd name="connsiteX10" fmla="*/ 483121 w 1227597"/>
                    <a:gd name="connsiteY10" fmla="*/ 500337 h 1741206"/>
                    <a:gd name="connsiteX11" fmla="*/ 483122 w 1227597"/>
                    <a:gd name="connsiteY11" fmla="*/ 500337 h 1741206"/>
                    <a:gd name="connsiteX12" fmla="*/ 483122 w 1227597"/>
                    <a:gd name="connsiteY12" fmla="*/ 469499 h 1741206"/>
                    <a:gd name="connsiteX13" fmla="*/ 576597 w 1227597"/>
                    <a:gd name="connsiteY13" fmla="*/ 376024 h 1741206"/>
                    <a:gd name="connsiteX14" fmla="*/ 670072 w 1227597"/>
                    <a:gd name="connsiteY14" fmla="*/ 469499 h 1741206"/>
                    <a:gd name="connsiteX15" fmla="*/ 670072 w 1227597"/>
                    <a:gd name="connsiteY15" fmla="*/ 475098 h 1741206"/>
                    <a:gd name="connsiteX16" fmla="*/ 685130 w 1227597"/>
                    <a:gd name="connsiteY16" fmla="*/ 452765 h 1741206"/>
                    <a:gd name="connsiteX17" fmla="*/ 709222 w 1227597"/>
                    <a:gd name="connsiteY17" fmla="*/ 436521 h 1741206"/>
                    <a:gd name="connsiteX18" fmla="*/ 738725 w 1227597"/>
                    <a:gd name="connsiteY18" fmla="*/ 430565 h 1741206"/>
                    <a:gd name="connsiteX19" fmla="*/ 768228 w 1227597"/>
                    <a:gd name="connsiteY19" fmla="*/ 436521 h 1741206"/>
                    <a:gd name="connsiteX20" fmla="*/ 814521 w 1227597"/>
                    <a:gd name="connsiteY20" fmla="*/ 506361 h 1741206"/>
                    <a:gd name="connsiteX21" fmla="*/ 814521 w 1227597"/>
                    <a:gd name="connsiteY21" fmla="*/ 734744 h 1741206"/>
                    <a:gd name="connsiteX22" fmla="*/ 815305 w 1227597"/>
                    <a:gd name="connsiteY22" fmla="*/ 742526 h 1741206"/>
                    <a:gd name="connsiteX23" fmla="*/ 815305 w 1227597"/>
                    <a:gd name="connsiteY23" fmla="*/ 888077 h 1741206"/>
                    <a:gd name="connsiteX24" fmla="*/ 796273 w 1227597"/>
                    <a:gd name="connsiteY24" fmla="*/ 982348 h 1741206"/>
                    <a:gd name="connsiteX25" fmla="*/ 789730 w 1227597"/>
                    <a:gd name="connsiteY25" fmla="*/ 994402 h 1741206"/>
                    <a:gd name="connsiteX26" fmla="*/ 1189058 w 1227597"/>
                    <a:gd name="connsiteY26" fmla="*/ 1470496 h 1741206"/>
                    <a:gd name="connsiteX27" fmla="*/ 1168699 w 1227597"/>
                    <a:gd name="connsiteY27" fmla="*/ 1702667 h 1741206"/>
                    <a:gd name="connsiteX28" fmla="*/ 936527 w 1227597"/>
                    <a:gd name="connsiteY28" fmla="*/ 1682308 h 1741206"/>
                    <a:gd name="connsiteX29" fmla="*/ 473498 w 1227597"/>
                    <a:gd name="connsiteY29" fmla="*/ 1130266 h 1741206"/>
                    <a:gd name="connsiteX30" fmla="*/ 376917 w 1227597"/>
                    <a:gd name="connsiteY30" fmla="*/ 1130266 h 1741206"/>
                    <a:gd name="connsiteX31" fmla="*/ 139649 w 1227597"/>
                    <a:gd name="connsiteY31" fmla="*/ 936887 h 1741206"/>
                    <a:gd name="connsiteX32" fmla="*/ 137072 w 1227597"/>
                    <a:gd name="connsiteY32" fmla="*/ 911318 h 1741206"/>
                    <a:gd name="connsiteX33" fmla="*/ 45933 w 1227597"/>
                    <a:gd name="connsiteY33" fmla="*/ 820179 h 1741206"/>
                    <a:gd name="connsiteX34" fmla="*/ 42108 w 1227597"/>
                    <a:gd name="connsiteY34" fmla="*/ 814418 h 1741206"/>
                    <a:gd name="connsiteX35" fmla="*/ 40962 w 1227597"/>
                    <a:gd name="connsiteY35" fmla="*/ 812921 h 1741206"/>
                    <a:gd name="connsiteX36" fmla="*/ 39910 w 1227597"/>
                    <a:gd name="connsiteY36" fmla="*/ 812408 h 1741206"/>
                    <a:gd name="connsiteX37" fmla="*/ 13491 w 1227597"/>
                    <a:gd name="connsiteY37" fmla="*/ 782456 h 1741206"/>
                    <a:gd name="connsiteX38" fmla="*/ 761 w 1227597"/>
                    <a:gd name="connsiteY38" fmla="*/ 744601 h 1741206"/>
                    <a:gd name="connsiteX39" fmla="*/ 50304 w 1227597"/>
                    <a:gd name="connsiteY39" fmla="*/ 645067 h 1741206"/>
                    <a:gd name="connsiteX40" fmla="*/ 133087 w 1227597"/>
                    <a:gd name="connsiteY40" fmla="*/ 597273 h 1741206"/>
                    <a:gd name="connsiteX41" fmla="*/ 138221 w 1227597"/>
                    <a:gd name="connsiteY41" fmla="*/ 97371 h 1741206"/>
                    <a:gd name="connsiteX42" fmla="*/ 197691 w 1227597"/>
                    <a:gd name="connsiteY42" fmla="*/ 7652 h 17412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</a:cxnLst>
                  <a:rect l="l" t="t" r="r" b="b"/>
                  <a:pathLst>
                    <a:path w="1227597" h="1741206">
                      <a:moveTo>
                        <a:pt x="13490" y="782456"/>
                      </a:moveTo>
                      <a:lnTo>
                        <a:pt x="13491" y="782456"/>
                      </a:lnTo>
                      <a:lnTo>
                        <a:pt x="13491" y="782457"/>
                      </a:lnTo>
                      <a:close/>
                      <a:moveTo>
                        <a:pt x="235592" y="0"/>
                      </a:moveTo>
                      <a:lnTo>
                        <a:pt x="273493" y="7652"/>
                      </a:lnTo>
                      <a:cubicBezTo>
                        <a:pt x="308441" y="22434"/>
                        <a:pt x="332962" y="57038"/>
                        <a:pt x="332962" y="97371"/>
                      </a:cubicBezTo>
                      <a:lnTo>
                        <a:pt x="332962" y="373041"/>
                      </a:lnTo>
                      <a:lnTo>
                        <a:pt x="353261" y="359355"/>
                      </a:lnTo>
                      <a:cubicBezTo>
                        <a:pt x="364444" y="354625"/>
                        <a:pt x="376740" y="352009"/>
                        <a:pt x="389646" y="352009"/>
                      </a:cubicBezTo>
                      <a:cubicBezTo>
                        <a:pt x="441271" y="352009"/>
                        <a:pt x="483121" y="393859"/>
                        <a:pt x="483121" y="445484"/>
                      </a:cubicBezTo>
                      <a:lnTo>
                        <a:pt x="483121" y="500337"/>
                      </a:lnTo>
                      <a:lnTo>
                        <a:pt x="483122" y="500337"/>
                      </a:lnTo>
                      <a:lnTo>
                        <a:pt x="483122" y="469499"/>
                      </a:lnTo>
                      <a:cubicBezTo>
                        <a:pt x="483122" y="417874"/>
                        <a:pt x="524972" y="376024"/>
                        <a:pt x="576597" y="376024"/>
                      </a:cubicBezTo>
                      <a:cubicBezTo>
                        <a:pt x="628222" y="376024"/>
                        <a:pt x="670072" y="417874"/>
                        <a:pt x="670072" y="469499"/>
                      </a:cubicBezTo>
                      <a:lnTo>
                        <a:pt x="670072" y="475098"/>
                      </a:lnTo>
                      <a:lnTo>
                        <a:pt x="685130" y="452765"/>
                      </a:lnTo>
                      <a:cubicBezTo>
                        <a:pt x="691988" y="445907"/>
                        <a:pt x="700154" y="440357"/>
                        <a:pt x="709222" y="436521"/>
                      </a:cubicBezTo>
                      <a:lnTo>
                        <a:pt x="738725" y="430565"/>
                      </a:lnTo>
                      <a:lnTo>
                        <a:pt x="768228" y="436521"/>
                      </a:lnTo>
                      <a:cubicBezTo>
                        <a:pt x="795432" y="448028"/>
                        <a:pt x="814521" y="474965"/>
                        <a:pt x="814521" y="506361"/>
                      </a:cubicBezTo>
                      <a:lnTo>
                        <a:pt x="814521" y="734744"/>
                      </a:lnTo>
                      <a:lnTo>
                        <a:pt x="815305" y="742526"/>
                      </a:lnTo>
                      <a:lnTo>
                        <a:pt x="815305" y="888077"/>
                      </a:lnTo>
                      <a:cubicBezTo>
                        <a:pt x="815305" y="921517"/>
                        <a:pt x="808528" y="953373"/>
                        <a:pt x="796273" y="982348"/>
                      </a:cubicBezTo>
                      <a:lnTo>
                        <a:pt x="789730" y="994402"/>
                      </a:lnTo>
                      <a:lnTo>
                        <a:pt x="1189058" y="1470496"/>
                      </a:lnTo>
                      <a:cubicBezTo>
                        <a:pt x="1247549" y="1540230"/>
                        <a:pt x="1238434" y="1644176"/>
                        <a:pt x="1168699" y="1702667"/>
                      </a:cubicBezTo>
                      <a:cubicBezTo>
                        <a:pt x="1098964" y="1761158"/>
                        <a:pt x="995018" y="1752043"/>
                        <a:pt x="936527" y="1682308"/>
                      </a:cubicBezTo>
                      <a:lnTo>
                        <a:pt x="473498" y="1130266"/>
                      </a:lnTo>
                      <a:lnTo>
                        <a:pt x="376917" y="1130266"/>
                      </a:lnTo>
                      <a:cubicBezTo>
                        <a:pt x="259880" y="1130266"/>
                        <a:pt x="162232" y="1047248"/>
                        <a:pt x="139649" y="936887"/>
                      </a:cubicBezTo>
                      <a:lnTo>
                        <a:pt x="137072" y="911318"/>
                      </a:lnTo>
                      <a:lnTo>
                        <a:pt x="45933" y="820179"/>
                      </a:lnTo>
                      <a:lnTo>
                        <a:pt x="42108" y="814418"/>
                      </a:lnTo>
                      <a:lnTo>
                        <a:pt x="40962" y="812921"/>
                      </a:lnTo>
                      <a:lnTo>
                        <a:pt x="39910" y="812408"/>
                      </a:lnTo>
                      <a:lnTo>
                        <a:pt x="13491" y="782456"/>
                      </a:lnTo>
                      <a:lnTo>
                        <a:pt x="761" y="744601"/>
                      </a:lnTo>
                      <a:cubicBezTo>
                        <a:pt x="-4065" y="705705"/>
                        <a:pt x="14226" y="665897"/>
                        <a:pt x="50304" y="645067"/>
                      </a:cubicBezTo>
                      <a:lnTo>
                        <a:pt x="133087" y="597273"/>
                      </a:lnTo>
                      <a:lnTo>
                        <a:pt x="138221" y="97371"/>
                      </a:lnTo>
                      <a:cubicBezTo>
                        <a:pt x="138221" y="57038"/>
                        <a:pt x="162743" y="22434"/>
                        <a:pt x="197691" y="7652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57150" cap="flat" cmpd="sng" algn="ctr">
                  <a:solidFill>
                    <a:schemeClr val="bg1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9" name="フリーフォーム: 図形 78">
                  <a:extLst>
                    <a:ext uri="{FF2B5EF4-FFF2-40B4-BE49-F238E27FC236}">
                      <a16:creationId xmlns:a16="http://schemas.microsoft.com/office/drawing/2014/main" id="{AD363B99-1D94-A4ED-E205-03E9438F18AA}"/>
                    </a:ext>
                  </a:extLst>
                </p:cNvPr>
                <p:cNvSpPr/>
                <p:nvPr/>
              </p:nvSpPr>
              <p:spPr>
                <a:xfrm>
                  <a:off x="1889779" y="2189025"/>
                  <a:ext cx="717586" cy="1017814"/>
                </a:xfrm>
                <a:custGeom>
                  <a:avLst/>
                  <a:gdLst>
                    <a:gd name="connsiteX0" fmla="*/ 13490 w 1227597"/>
                    <a:gd name="connsiteY0" fmla="*/ 782456 h 1741206"/>
                    <a:gd name="connsiteX1" fmla="*/ 13491 w 1227597"/>
                    <a:gd name="connsiteY1" fmla="*/ 782456 h 1741206"/>
                    <a:gd name="connsiteX2" fmla="*/ 13491 w 1227597"/>
                    <a:gd name="connsiteY2" fmla="*/ 782457 h 1741206"/>
                    <a:gd name="connsiteX3" fmla="*/ 235592 w 1227597"/>
                    <a:gd name="connsiteY3" fmla="*/ 0 h 1741206"/>
                    <a:gd name="connsiteX4" fmla="*/ 273493 w 1227597"/>
                    <a:gd name="connsiteY4" fmla="*/ 7652 h 1741206"/>
                    <a:gd name="connsiteX5" fmla="*/ 332962 w 1227597"/>
                    <a:gd name="connsiteY5" fmla="*/ 97371 h 1741206"/>
                    <a:gd name="connsiteX6" fmla="*/ 332962 w 1227597"/>
                    <a:gd name="connsiteY6" fmla="*/ 373041 h 1741206"/>
                    <a:gd name="connsiteX7" fmla="*/ 353261 w 1227597"/>
                    <a:gd name="connsiteY7" fmla="*/ 359355 h 1741206"/>
                    <a:gd name="connsiteX8" fmla="*/ 389646 w 1227597"/>
                    <a:gd name="connsiteY8" fmla="*/ 352009 h 1741206"/>
                    <a:gd name="connsiteX9" fmla="*/ 483121 w 1227597"/>
                    <a:gd name="connsiteY9" fmla="*/ 445484 h 1741206"/>
                    <a:gd name="connsiteX10" fmla="*/ 483121 w 1227597"/>
                    <a:gd name="connsiteY10" fmla="*/ 500337 h 1741206"/>
                    <a:gd name="connsiteX11" fmla="*/ 483122 w 1227597"/>
                    <a:gd name="connsiteY11" fmla="*/ 500337 h 1741206"/>
                    <a:gd name="connsiteX12" fmla="*/ 483122 w 1227597"/>
                    <a:gd name="connsiteY12" fmla="*/ 469499 h 1741206"/>
                    <a:gd name="connsiteX13" fmla="*/ 576597 w 1227597"/>
                    <a:gd name="connsiteY13" fmla="*/ 376024 h 1741206"/>
                    <a:gd name="connsiteX14" fmla="*/ 670072 w 1227597"/>
                    <a:gd name="connsiteY14" fmla="*/ 469499 h 1741206"/>
                    <a:gd name="connsiteX15" fmla="*/ 670072 w 1227597"/>
                    <a:gd name="connsiteY15" fmla="*/ 475098 h 1741206"/>
                    <a:gd name="connsiteX16" fmla="*/ 685130 w 1227597"/>
                    <a:gd name="connsiteY16" fmla="*/ 452765 h 1741206"/>
                    <a:gd name="connsiteX17" fmla="*/ 709222 w 1227597"/>
                    <a:gd name="connsiteY17" fmla="*/ 436521 h 1741206"/>
                    <a:gd name="connsiteX18" fmla="*/ 738725 w 1227597"/>
                    <a:gd name="connsiteY18" fmla="*/ 430565 h 1741206"/>
                    <a:gd name="connsiteX19" fmla="*/ 768228 w 1227597"/>
                    <a:gd name="connsiteY19" fmla="*/ 436521 h 1741206"/>
                    <a:gd name="connsiteX20" fmla="*/ 814521 w 1227597"/>
                    <a:gd name="connsiteY20" fmla="*/ 506361 h 1741206"/>
                    <a:gd name="connsiteX21" fmla="*/ 814521 w 1227597"/>
                    <a:gd name="connsiteY21" fmla="*/ 734744 h 1741206"/>
                    <a:gd name="connsiteX22" fmla="*/ 815305 w 1227597"/>
                    <a:gd name="connsiteY22" fmla="*/ 742526 h 1741206"/>
                    <a:gd name="connsiteX23" fmla="*/ 815305 w 1227597"/>
                    <a:gd name="connsiteY23" fmla="*/ 888077 h 1741206"/>
                    <a:gd name="connsiteX24" fmla="*/ 796273 w 1227597"/>
                    <a:gd name="connsiteY24" fmla="*/ 982348 h 1741206"/>
                    <a:gd name="connsiteX25" fmla="*/ 789730 w 1227597"/>
                    <a:gd name="connsiteY25" fmla="*/ 994402 h 1741206"/>
                    <a:gd name="connsiteX26" fmla="*/ 1189058 w 1227597"/>
                    <a:gd name="connsiteY26" fmla="*/ 1470496 h 1741206"/>
                    <a:gd name="connsiteX27" fmla="*/ 1168699 w 1227597"/>
                    <a:gd name="connsiteY27" fmla="*/ 1702667 h 1741206"/>
                    <a:gd name="connsiteX28" fmla="*/ 936527 w 1227597"/>
                    <a:gd name="connsiteY28" fmla="*/ 1682308 h 1741206"/>
                    <a:gd name="connsiteX29" fmla="*/ 473498 w 1227597"/>
                    <a:gd name="connsiteY29" fmla="*/ 1130266 h 1741206"/>
                    <a:gd name="connsiteX30" fmla="*/ 376917 w 1227597"/>
                    <a:gd name="connsiteY30" fmla="*/ 1130266 h 1741206"/>
                    <a:gd name="connsiteX31" fmla="*/ 139649 w 1227597"/>
                    <a:gd name="connsiteY31" fmla="*/ 936887 h 1741206"/>
                    <a:gd name="connsiteX32" fmla="*/ 137072 w 1227597"/>
                    <a:gd name="connsiteY32" fmla="*/ 911318 h 1741206"/>
                    <a:gd name="connsiteX33" fmla="*/ 45933 w 1227597"/>
                    <a:gd name="connsiteY33" fmla="*/ 820179 h 1741206"/>
                    <a:gd name="connsiteX34" fmla="*/ 42108 w 1227597"/>
                    <a:gd name="connsiteY34" fmla="*/ 814418 h 1741206"/>
                    <a:gd name="connsiteX35" fmla="*/ 40962 w 1227597"/>
                    <a:gd name="connsiteY35" fmla="*/ 812921 h 1741206"/>
                    <a:gd name="connsiteX36" fmla="*/ 39910 w 1227597"/>
                    <a:gd name="connsiteY36" fmla="*/ 812408 h 1741206"/>
                    <a:gd name="connsiteX37" fmla="*/ 13491 w 1227597"/>
                    <a:gd name="connsiteY37" fmla="*/ 782456 h 1741206"/>
                    <a:gd name="connsiteX38" fmla="*/ 761 w 1227597"/>
                    <a:gd name="connsiteY38" fmla="*/ 744601 h 1741206"/>
                    <a:gd name="connsiteX39" fmla="*/ 50304 w 1227597"/>
                    <a:gd name="connsiteY39" fmla="*/ 645067 h 1741206"/>
                    <a:gd name="connsiteX40" fmla="*/ 133087 w 1227597"/>
                    <a:gd name="connsiteY40" fmla="*/ 597273 h 1741206"/>
                    <a:gd name="connsiteX41" fmla="*/ 138221 w 1227597"/>
                    <a:gd name="connsiteY41" fmla="*/ 97371 h 1741206"/>
                    <a:gd name="connsiteX42" fmla="*/ 197691 w 1227597"/>
                    <a:gd name="connsiteY42" fmla="*/ 7652 h 17412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</a:cxnLst>
                  <a:rect l="l" t="t" r="r" b="b"/>
                  <a:pathLst>
                    <a:path w="1227597" h="1741206">
                      <a:moveTo>
                        <a:pt x="13490" y="782456"/>
                      </a:moveTo>
                      <a:lnTo>
                        <a:pt x="13491" y="782456"/>
                      </a:lnTo>
                      <a:lnTo>
                        <a:pt x="13491" y="782457"/>
                      </a:lnTo>
                      <a:close/>
                      <a:moveTo>
                        <a:pt x="235592" y="0"/>
                      </a:moveTo>
                      <a:lnTo>
                        <a:pt x="273493" y="7652"/>
                      </a:lnTo>
                      <a:cubicBezTo>
                        <a:pt x="308441" y="22434"/>
                        <a:pt x="332962" y="57038"/>
                        <a:pt x="332962" y="97371"/>
                      </a:cubicBezTo>
                      <a:lnTo>
                        <a:pt x="332962" y="373041"/>
                      </a:lnTo>
                      <a:lnTo>
                        <a:pt x="353261" y="359355"/>
                      </a:lnTo>
                      <a:cubicBezTo>
                        <a:pt x="364444" y="354625"/>
                        <a:pt x="376740" y="352009"/>
                        <a:pt x="389646" y="352009"/>
                      </a:cubicBezTo>
                      <a:cubicBezTo>
                        <a:pt x="441271" y="352009"/>
                        <a:pt x="483121" y="393859"/>
                        <a:pt x="483121" y="445484"/>
                      </a:cubicBezTo>
                      <a:lnTo>
                        <a:pt x="483121" y="500337"/>
                      </a:lnTo>
                      <a:lnTo>
                        <a:pt x="483122" y="500337"/>
                      </a:lnTo>
                      <a:lnTo>
                        <a:pt x="483122" y="469499"/>
                      </a:lnTo>
                      <a:cubicBezTo>
                        <a:pt x="483122" y="417874"/>
                        <a:pt x="524972" y="376024"/>
                        <a:pt x="576597" y="376024"/>
                      </a:cubicBezTo>
                      <a:cubicBezTo>
                        <a:pt x="628222" y="376024"/>
                        <a:pt x="670072" y="417874"/>
                        <a:pt x="670072" y="469499"/>
                      </a:cubicBezTo>
                      <a:lnTo>
                        <a:pt x="670072" y="475098"/>
                      </a:lnTo>
                      <a:lnTo>
                        <a:pt x="685130" y="452765"/>
                      </a:lnTo>
                      <a:cubicBezTo>
                        <a:pt x="691988" y="445907"/>
                        <a:pt x="700154" y="440357"/>
                        <a:pt x="709222" y="436521"/>
                      </a:cubicBezTo>
                      <a:lnTo>
                        <a:pt x="738725" y="430565"/>
                      </a:lnTo>
                      <a:lnTo>
                        <a:pt x="768228" y="436521"/>
                      </a:lnTo>
                      <a:cubicBezTo>
                        <a:pt x="795432" y="448028"/>
                        <a:pt x="814521" y="474965"/>
                        <a:pt x="814521" y="506361"/>
                      </a:cubicBezTo>
                      <a:lnTo>
                        <a:pt x="814521" y="734744"/>
                      </a:lnTo>
                      <a:lnTo>
                        <a:pt x="815305" y="742526"/>
                      </a:lnTo>
                      <a:lnTo>
                        <a:pt x="815305" y="888077"/>
                      </a:lnTo>
                      <a:cubicBezTo>
                        <a:pt x="815305" y="921517"/>
                        <a:pt x="808528" y="953373"/>
                        <a:pt x="796273" y="982348"/>
                      </a:cubicBezTo>
                      <a:lnTo>
                        <a:pt x="789730" y="994402"/>
                      </a:lnTo>
                      <a:lnTo>
                        <a:pt x="1189058" y="1470496"/>
                      </a:lnTo>
                      <a:cubicBezTo>
                        <a:pt x="1247549" y="1540230"/>
                        <a:pt x="1238434" y="1644176"/>
                        <a:pt x="1168699" y="1702667"/>
                      </a:cubicBezTo>
                      <a:cubicBezTo>
                        <a:pt x="1098964" y="1761158"/>
                        <a:pt x="995018" y="1752043"/>
                        <a:pt x="936527" y="1682308"/>
                      </a:cubicBezTo>
                      <a:lnTo>
                        <a:pt x="473498" y="1130266"/>
                      </a:lnTo>
                      <a:lnTo>
                        <a:pt x="376917" y="1130266"/>
                      </a:lnTo>
                      <a:cubicBezTo>
                        <a:pt x="259880" y="1130266"/>
                        <a:pt x="162232" y="1047248"/>
                        <a:pt x="139649" y="936887"/>
                      </a:cubicBezTo>
                      <a:lnTo>
                        <a:pt x="137072" y="911318"/>
                      </a:lnTo>
                      <a:lnTo>
                        <a:pt x="45933" y="820179"/>
                      </a:lnTo>
                      <a:lnTo>
                        <a:pt x="42108" y="814418"/>
                      </a:lnTo>
                      <a:lnTo>
                        <a:pt x="40962" y="812921"/>
                      </a:lnTo>
                      <a:lnTo>
                        <a:pt x="39910" y="812408"/>
                      </a:lnTo>
                      <a:lnTo>
                        <a:pt x="13491" y="782456"/>
                      </a:lnTo>
                      <a:lnTo>
                        <a:pt x="761" y="744601"/>
                      </a:lnTo>
                      <a:cubicBezTo>
                        <a:pt x="-4065" y="705705"/>
                        <a:pt x="14226" y="665897"/>
                        <a:pt x="50304" y="645067"/>
                      </a:cubicBezTo>
                      <a:lnTo>
                        <a:pt x="133087" y="597273"/>
                      </a:lnTo>
                      <a:lnTo>
                        <a:pt x="138221" y="97371"/>
                      </a:lnTo>
                      <a:cubicBezTo>
                        <a:pt x="138221" y="57038"/>
                        <a:pt x="162743" y="22434"/>
                        <a:pt x="197691" y="7652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81" name="円: 塗りつぶしなし 80">
                <a:extLst>
                  <a:ext uri="{FF2B5EF4-FFF2-40B4-BE49-F238E27FC236}">
                    <a16:creationId xmlns:a16="http://schemas.microsoft.com/office/drawing/2014/main" id="{4AD717FC-92A7-2650-35E8-CC0B8EBDA726}"/>
                  </a:ext>
                </a:extLst>
              </p:cNvPr>
              <p:cNvSpPr/>
              <p:nvPr/>
            </p:nvSpPr>
            <p:spPr>
              <a:xfrm>
                <a:off x="881303" y="1092429"/>
                <a:ext cx="2275966" cy="2275966"/>
              </a:xfrm>
              <a:prstGeom prst="donut">
                <a:avLst>
                  <a:gd name="adj" fmla="val 5265"/>
                </a:avLst>
              </a:pr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8" name="テキスト ボックス 27">
              <a:extLst>
                <a:ext uri="{FF2B5EF4-FFF2-40B4-BE49-F238E27FC236}">
                  <a16:creationId xmlns:a16="http://schemas.microsoft.com/office/drawing/2014/main" id="{DED81648-98BB-3C42-C70D-A4A600864A76}"/>
                </a:ext>
              </a:extLst>
            </p:cNvPr>
            <p:cNvSpPr txBox="1"/>
            <p:nvPr/>
          </p:nvSpPr>
          <p:spPr>
            <a:xfrm>
              <a:off x="1124916" y="1181900"/>
              <a:ext cx="1788742" cy="885949"/>
            </a:xfrm>
            <a:prstGeom prst="rect">
              <a:avLst/>
            </a:prstGeom>
            <a:noFill/>
          </p:spPr>
          <p:txBody>
            <a:bodyPr wrap="square" rtlCol="0">
              <a:prstTxWarp prst="textArchUp">
                <a:avLst>
                  <a:gd name="adj" fmla="val 12065374"/>
                </a:avLst>
              </a:prstTxWarp>
              <a:spAutoFit/>
            </a:bodyPr>
            <a:lstStyle/>
            <a:p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お 静 か に</a:t>
              </a:r>
            </a:p>
          </p:txBody>
        </p: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FAF9F4EC-BDEE-B2FE-39AD-A2BB94284BEF}"/>
              </a:ext>
            </a:extLst>
          </p:cNvPr>
          <p:cNvGrpSpPr/>
          <p:nvPr/>
        </p:nvGrpSpPr>
        <p:grpSpPr>
          <a:xfrm>
            <a:off x="3986461" y="3929843"/>
            <a:ext cx="1933052" cy="2357063"/>
            <a:chOff x="3986461" y="3929843"/>
            <a:chExt cx="1933052" cy="2357063"/>
          </a:xfrm>
        </p:grpSpPr>
        <p:grpSp>
          <p:nvGrpSpPr>
            <p:cNvPr id="207" name="グループ化 206">
              <a:extLst>
                <a:ext uri="{FF2B5EF4-FFF2-40B4-BE49-F238E27FC236}">
                  <a16:creationId xmlns:a16="http://schemas.microsoft.com/office/drawing/2014/main" id="{24BE3EE4-6646-F0B0-9973-50F8B8795C9E}"/>
                </a:ext>
              </a:extLst>
            </p:cNvPr>
            <p:cNvGrpSpPr/>
            <p:nvPr/>
          </p:nvGrpSpPr>
          <p:grpSpPr>
            <a:xfrm>
              <a:off x="3986461" y="3929843"/>
              <a:ext cx="1933052" cy="1933052"/>
              <a:chOff x="3931614" y="4048691"/>
              <a:chExt cx="2065270" cy="2065270"/>
            </a:xfrm>
          </p:grpSpPr>
          <p:sp>
            <p:nvSpPr>
              <p:cNvPr id="187" name="四角形: 角を丸くする 186">
                <a:extLst>
                  <a:ext uri="{FF2B5EF4-FFF2-40B4-BE49-F238E27FC236}">
                    <a16:creationId xmlns:a16="http://schemas.microsoft.com/office/drawing/2014/main" id="{43D5CF53-16EE-7953-8ACB-C70AC73DA1F8}"/>
                  </a:ext>
                </a:extLst>
              </p:cNvPr>
              <p:cNvSpPr/>
              <p:nvPr/>
            </p:nvSpPr>
            <p:spPr bwMode="auto">
              <a:xfrm>
                <a:off x="3931614" y="4048691"/>
                <a:ext cx="2065270" cy="2065270"/>
              </a:xfrm>
              <a:prstGeom prst="roundRect">
                <a:avLst>
                  <a:gd name="adj" fmla="val 5105"/>
                </a:avLst>
              </a:prstGeom>
              <a:solidFill>
                <a:srgbClr val="FFFF00"/>
              </a:solidFill>
              <a:ln w="127000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95" name="グループ化 194">
                <a:extLst>
                  <a:ext uri="{FF2B5EF4-FFF2-40B4-BE49-F238E27FC236}">
                    <a16:creationId xmlns:a16="http://schemas.microsoft.com/office/drawing/2014/main" id="{E82FF991-DDE5-DDC8-ECD8-FE54E29BC67A}"/>
                  </a:ext>
                </a:extLst>
              </p:cNvPr>
              <p:cNvGrpSpPr/>
              <p:nvPr/>
            </p:nvGrpSpPr>
            <p:grpSpPr>
              <a:xfrm>
                <a:off x="4266816" y="4347641"/>
                <a:ext cx="1443848" cy="1588447"/>
                <a:chOff x="2939072" y="3924300"/>
                <a:chExt cx="1633830" cy="1797455"/>
              </a:xfrm>
            </p:grpSpPr>
            <p:grpSp>
              <p:nvGrpSpPr>
                <p:cNvPr id="196" name="グループ化 195">
                  <a:extLst>
                    <a:ext uri="{FF2B5EF4-FFF2-40B4-BE49-F238E27FC236}">
                      <a16:creationId xmlns:a16="http://schemas.microsoft.com/office/drawing/2014/main" id="{A091FED4-4BF6-196C-234C-D9BDCDE20379}"/>
                    </a:ext>
                  </a:extLst>
                </p:cNvPr>
                <p:cNvGrpSpPr/>
                <p:nvPr/>
              </p:nvGrpSpPr>
              <p:grpSpPr>
                <a:xfrm>
                  <a:off x="2939072" y="3924300"/>
                  <a:ext cx="1633830" cy="478482"/>
                  <a:chOff x="3207399" y="4002882"/>
                  <a:chExt cx="1097175" cy="321318"/>
                </a:xfrm>
              </p:grpSpPr>
              <p:sp>
                <p:nvSpPr>
                  <p:cNvPr id="203" name="フリーフォーム: 図形 202">
                    <a:extLst>
                      <a:ext uri="{FF2B5EF4-FFF2-40B4-BE49-F238E27FC236}">
                        <a16:creationId xmlns:a16="http://schemas.microsoft.com/office/drawing/2014/main" id="{5A199D29-7FF2-74D5-7F15-EAA055A890E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07399" y="4002882"/>
                    <a:ext cx="1097175" cy="321318"/>
                  </a:xfrm>
                  <a:custGeom>
                    <a:avLst/>
                    <a:gdLst>
                      <a:gd name="connsiteX0" fmla="*/ 605773 w 1097175"/>
                      <a:gd name="connsiteY0" fmla="*/ 0 h 399501"/>
                      <a:gd name="connsiteX1" fmla="*/ 647394 w 1097175"/>
                      <a:gd name="connsiteY1" fmla="*/ 1593 h 399501"/>
                      <a:gd name="connsiteX2" fmla="*/ 1095427 w 1097175"/>
                      <a:gd name="connsiteY2" fmla="*/ 191136 h 399501"/>
                      <a:gd name="connsiteX3" fmla="*/ 1097175 w 1097175"/>
                      <a:gd name="connsiteY3" fmla="*/ 198656 h 399501"/>
                      <a:gd name="connsiteX4" fmla="*/ 1095427 w 1097175"/>
                      <a:gd name="connsiteY4" fmla="*/ 206177 h 399501"/>
                      <a:gd name="connsiteX5" fmla="*/ 548587 w 1097175"/>
                      <a:gd name="connsiteY5" fmla="*/ 399501 h 399501"/>
                      <a:gd name="connsiteX6" fmla="*/ 1747 w 1097175"/>
                      <a:gd name="connsiteY6" fmla="*/ 206177 h 399501"/>
                      <a:gd name="connsiteX7" fmla="*/ 0 w 1097175"/>
                      <a:gd name="connsiteY7" fmla="*/ 198656 h 399501"/>
                      <a:gd name="connsiteX8" fmla="*/ 1747 w 1097175"/>
                      <a:gd name="connsiteY8" fmla="*/ 191136 h 399501"/>
                      <a:gd name="connsiteX9" fmla="*/ 449780 w 1097175"/>
                      <a:gd name="connsiteY9" fmla="*/ 1593 h 399501"/>
                      <a:gd name="connsiteX10" fmla="*/ 491401 w 1097175"/>
                      <a:gd name="connsiteY10" fmla="*/ 0 h 399501"/>
                      <a:gd name="connsiteX11" fmla="*/ 508938 w 1097175"/>
                      <a:gd name="connsiteY11" fmla="*/ 26392 h 399501"/>
                      <a:gd name="connsiteX12" fmla="*/ 545049 w 1097175"/>
                      <a:gd name="connsiteY12" fmla="*/ 51037 h 399501"/>
                      <a:gd name="connsiteX13" fmla="*/ 548587 w 1097175"/>
                      <a:gd name="connsiteY13" fmla="*/ 51657 h 399501"/>
                      <a:gd name="connsiteX14" fmla="*/ 552125 w 1097175"/>
                      <a:gd name="connsiteY14" fmla="*/ 51037 h 399501"/>
                      <a:gd name="connsiteX15" fmla="*/ 588236 w 1097175"/>
                      <a:gd name="connsiteY15" fmla="*/ 26392 h 39950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1097175" h="399501">
                        <a:moveTo>
                          <a:pt x="605773" y="0"/>
                        </a:moveTo>
                        <a:lnTo>
                          <a:pt x="647394" y="1593"/>
                        </a:lnTo>
                        <a:cubicBezTo>
                          <a:pt x="871887" y="18987"/>
                          <a:pt x="1049885" y="94597"/>
                          <a:pt x="1095427" y="191136"/>
                        </a:cubicBezTo>
                        <a:lnTo>
                          <a:pt x="1097175" y="198656"/>
                        </a:lnTo>
                        <a:lnTo>
                          <a:pt x="1095427" y="206177"/>
                        </a:lnTo>
                        <a:cubicBezTo>
                          <a:pt x="1043379" y="316507"/>
                          <a:pt x="818327" y="399501"/>
                          <a:pt x="548587" y="399501"/>
                        </a:cubicBezTo>
                        <a:cubicBezTo>
                          <a:pt x="278847" y="399501"/>
                          <a:pt x="53796" y="316507"/>
                          <a:pt x="1747" y="206177"/>
                        </a:cubicBezTo>
                        <a:lnTo>
                          <a:pt x="0" y="198656"/>
                        </a:lnTo>
                        <a:lnTo>
                          <a:pt x="1747" y="191136"/>
                        </a:lnTo>
                        <a:cubicBezTo>
                          <a:pt x="47290" y="94597"/>
                          <a:pt x="225288" y="18987"/>
                          <a:pt x="449780" y="1593"/>
                        </a:cubicBezTo>
                        <a:lnTo>
                          <a:pt x="491401" y="0"/>
                        </a:lnTo>
                        <a:lnTo>
                          <a:pt x="508938" y="26392"/>
                        </a:lnTo>
                        <a:cubicBezTo>
                          <a:pt x="519898" y="37969"/>
                          <a:pt x="532071" y="46421"/>
                          <a:pt x="545049" y="51037"/>
                        </a:cubicBezTo>
                        <a:lnTo>
                          <a:pt x="548587" y="51657"/>
                        </a:lnTo>
                        <a:lnTo>
                          <a:pt x="552125" y="51037"/>
                        </a:lnTo>
                        <a:cubicBezTo>
                          <a:pt x="565102" y="46421"/>
                          <a:pt x="577276" y="37969"/>
                          <a:pt x="588236" y="26392"/>
                        </a:cubicBezTo>
                        <a:close/>
                      </a:path>
                    </a:pathLst>
                  </a:custGeom>
                  <a:solidFill>
                    <a:srgbClr val="FF99CC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4" name="フリーフォーム: 図形 203">
                    <a:extLst>
                      <a:ext uri="{FF2B5EF4-FFF2-40B4-BE49-F238E27FC236}">
                        <a16:creationId xmlns:a16="http://schemas.microsoft.com/office/drawing/2014/main" id="{DAE9B328-B8DD-8078-F39F-1D47D3EBDED5}"/>
                      </a:ext>
                    </a:extLst>
                  </p:cNvPr>
                  <p:cNvSpPr/>
                  <p:nvPr/>
                </p:nvSpPr>
                <p:spPr bwMode="auto">
                  <a:xfrm flipV="1">
                    <a:off x="3235247" y="4142592"/>
                    <a:ext cx="1041478" cy="45720"/>
                  </a:xfrm>
                  <a:custGeom>
                    <a:avLst/>
                    <a:gdLst>
                      <a:gd name="connsiteX0" fmla="*/ 548587 w 1097175"/>
                      <a:gd name="connsiteY0" fmla="*/ 0 h 401690"/>
                      <a:gd name="connsiteX1" fmla="*/ 1095427 w 1097175"/>
                      <a:gd name="connsiteY1" fmla="*/ 193325 h 401690"/>
                      <a:gd name="connsiteX2" fmla="*/ 1097175 w 1097175"/>
                      <a:gd name="connsiteY2" fmla="*/ 200845 h 401690"/>
                      <a:gd name="connsiteX3" fmla="*/ 1095427 w 1097175"/>
                      <a:gd name="connsiteY3" fmla="*/ 208366 h 401690"/>
                      <a:gd name="connsiteX4" fmla="*/ 548587 w 1097175"/>
                      <a:gd name="connsiteY4" fmla="*/ 401690 h 401690"/>
                      <a:gd name="connsiteX5" fmla="*/ 1747 w 1097175"/>
                      <a:gd name="connsiteY5" fmla="*/ 208366 h 401690"/>
                      <a:gd name="connsiteX6" fmla="*/ 0 w 1097175"/>
                      <a:gd name="connsiteY6" fmla="*/ 200845 h 401690"/>
                      <a:gd name="connsiteX7" fmla="*/ 1747 w 1097175"/>
                      <a:gd name="connsiteY7" fmla="*/ 193325 h 401690"/>
                      <a:gd name="connsiteX8" fmla="*/ 548587 w 1097175"/>
                      <a:gd name="connsiteY8" fmla="*/ 0 h 4016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97175" h="401690">
                        <a:moveTo>
                          <a:pt x="548587" y="0"/>
                        </a:moveTo>
                        <a:cubicBezTo>
                          <a:pt x="818327" y="0"/>
                          <a:pt x="1043379" y="82995"/>
                          <a:pt x="1095427" y="193325"/>
                        </a:cubicBezTo>
                        <a:lnTo>
                          <a:pt x="1097175" y="200845"/>
                        </a:lnTo>
                        <a:lnTo>
                          <a:pt x="1095427" y="208366"/>
                        </a:lnTo>
                        <a:cubicBezTo>
                          <a:pt x="1043379" y="318696"/>
                          <a:pt x="818327" y="401690"/>
                          <a:pt x="548587" y="401690"/>
                        </a:cubicBezTo>
                        <a:cubicBezTo>
                          <a:pt x="278847" y="401690"/>
                          <a:pt x="53796" y="318696"/>
                          <a:pt x="1747" y="208366"/>
                        </a:cubicBezTo>
                        <a:lnTo>
                          <a:pt x="0" y="200845"/>
                        </a:lnTo>
                        <a:lnTo>
                          <a:pt x="1747" y="193325"/>
                        </a:lnTo>
                        <a:cubicBezTo>
                          <a:pt x="53796" y="82995"/>
                          <a:pt x="278847" y="0"/>
                          <a:pt x="548587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197" name="グループ化 196">
                  <a:extLst>
                    <a:ext uri="{FF2B5EF4-FFF2-40B4-BE49-F238E27FC236}">
                      <a16:creationId xmlns:a16="http://schemas.microsoft.com/office/drawing/2014/main" id="{ED217FB0-ED26-7404-DFFB-282262B7A762}"/>
                    </a:ext>
                  </a:extLst>
                </p:cNvPr>
                <p:cNvGrpSpPr/>
                <p:nvPr/>
              </p:nvGrpSpPr>
              <p:grpSpPr>
                <a:xfrm>
                  <a:off x="3088029" y="4020865"/>
                  <a:ext cx="912022" cy="1700890"/>
                  <a:chOff x="3341187" y="4826001"/>
                  <a:chExt cx="769748" cy="1435553"/>
                </a:xfrm>
              </p:grpSpPr>
              <p:sp>
                <p:nvSpPr>
                  <p:cNvPr id="198" name="フリーフォーム: 図形 197">
                    <a:extLst>
                      <a:ext uri="{FF2B5EF4-FFF2-40B4-BE49-F238E27FC236}">
                        <a16:creationId xmlns:a16="http://schemas.microsoft.com/office/drawing/2014/main" id="{FABC9C81-7A70-05FD-C6FE-9BEE36A59A4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41187" y="4826001"/>
                    <a:ext cx="697582" cy="1435553"/>
                  </a:xfrm>
                  <a:custGeom>
                    <a:avLst/>
                    <a:gdLst>
                      <a:gd name="connsiteX0" fmla="*/ 607010 w 697582"/>
                      <a:gd name="connsiteY0" fmla="*/ 0 h 1435553"/>
                      <a:gd name="connsiteX1" fmla="*/ 697582 w 697582"/>
                      <a:gd name="connsiteY1" fmla="*/ 90572 h 1435553"/>
                      <a:gd name="connsiteX2" fmla="*/ 697581 w 697582"/>
                      <a:gd name="connsiteY2" fmla="*/ 751017 h 1435553"/>
                      <a:gd name="connsiteX3" fmla="*/ 693206 w 697582"/>
                      <a:gd name="connsiteY3" fmla="*/ 772686 h 1435553"/>
                      <a:gd name="connsiteX4" fmla="*/ 697581 w 697582"/>
                      <a:gd name="connsiteY4" fmla="*/ 816083 h 1435553"/>
                      <a:gd name="connsiteX5" fmla="*/ 697581 w 697582"/>
                      <a:gd name="connsiteY5" fmla="*/ 921315 h 1435553"/>
                      <a:gd name="connsiteX6" fmla="*/ 539924 w 697582"/>
                      <a:gd name="connsiteY6" fmla="*/ 1159165 h 1435553"/>
                      <a:gd name="connsiteX7" fmla="*/ 522413 w 697582"/>
                      <a:gd name="connsiteY7" fmla="*/ 1164600 h 1435553"/>
                      <a:gd name="connsiteX8" fmla="*/ 568085 w 697582"/>
                      <a:gd name="connsiteY8" fmla="*/ 1435553 h 1435553"/>
                      <a:gd name="connsiteX9" fmla="*/ 95125 w 697582"/>
                      <a:gd name="connsiteY9" fmla="*/ 1435553 h 1435553"/>
                      <a:gd name="connsiteX10" fmla="*/ 143340 w 697582"/>
                      <a:gd name="connsiteY10" fmla="*/ 1149512 h 1435553"/>
                      <a:gd name="connsiteX11" fmla="*/ 75606 w 697582"/>
                      <a:gd name="connsiteY11" fmla="*/ 1103844 h 1435553"/>
                      <a:gd name="connsiteX12" fmla="*/ 0 w 697582"/>
                      <a:gd name="connsiteY12" fmla="*/ 921315 h 1435553"/>
                      <a:gd name="connsiteX13" fmla="*/ 0 w 697582"/>
                      <a:gd name="connsiteY13" fmla="*/ 816083 h 1435553"/>
                      <a:gd name="connsiteX14" fmla="*/ 258135 w 697582"/>
                      <a:gd name="connsiteY14" fmla="*/ 557948 h 1435553"/>
                      <a:gd name="connsiteX15" fmla="*/ 439446 w 697582"/>
                      <a:gd name="connsiteY15" fmla="*/ 557948 h 1435553"/>
                      <a:gd name="connsiteX16" fmla="*/ 516438 w 697582"/>
                      <a:gd name="connsiteY16" fmla="*/ 573492 h 1435553"/>
                      <a:gd name="connsiteX17" fmla="*/ 516438 w 697582"/>
                      <a:gd name="connsiteY17" fmla="*/ 90572 h 1435553"/>
                      <a:gd name="connsiteX18" fmla="*/ 607010 w 697582"/>
                      <a:gd name="connsiteY18" fmla="*/ 0 h 1435553"/>
                      <a:gd name="connsiteX0" fmla="*/ 607010 w 697582"/>
                      <a:gd name="connsiteY0" fmla="*/ 0 h 1490754"/>
                      <a:gd name="connsiteX1" fmla="*/ 697582 w 697582"/>
                      <a:gd name="connsiteY1" fmla="*/ 90572 h 1490754"/>
                      <a:gd name="connsiteX2" fmla="*/ 697581 w 697582"/>
                      <a:gd name="connsiteY2" fmla="*/ 751017 h 1490754"/>
                      <a:gd name="connsiteX3" fmla="*/ 693206 w 697582"/>
                      <a:gd name="connsiteY3" fmla="*/ 772686 h 1490754"/>
                      <a:gd name="connsiteX4" fmla="*/ 697581 w 697582"/>
                      <a:gd name="connsiteY4" fmla="*/ 816083 h 1490754"/>
                      <a:gd name="connsiteX5" fmla="*/ 697581 w 697582"/>
                      <a:gd name="connsiteY5" fmla="*/ 921315 h 1490754"/>
                      <a:gd name="connsiteX6" fmla="*/ 539924 w 697582"/>
                      <a:gd name="connsiteY6" fmla="*/ 1159165 h 1490754"/>
                      <a:gd name="connsiteX7" fmla="*/ 522413 w 697582"/>
                      <a:gd name="connsiteY7" fmla="*/ 1164600 h 1490754"/>
                      <a:gd name="connsiteX8" fmla="*/ 568085 w 697582"/>
                      <a:gd name="connsiteY8" fmla="*/ 1435553 h 1490754"/>
                      <a:gd name="connsiteX9" fmla="*/ 357372 w 697582"/>
                      <a:gd name="connsiteY9" fmla="*/ 1490738 h 1490754"/>
                      <a:gd name="connsiteX10" fmla="*/ 95125 w 697582"/>
                      <a:gd name="connsiteY10" fmla="*/ 1435553 h 1490754"/>
                      <a:gd name="connsiteX11" fmla="*/ 143340 w 697582"/>
                      <a:gd name="connsiteY11" fmla="*/ 1149512 h 1490754"/>
                      <a:gd name="connsiteX12" fmla="*/ 75606 w 697582"/>
                      <a:gd name="connsiteY12" fmla="*/ 1103844 h 1490754"/>
                      <a:gd name="connsiteX13" fmla="*/ 0 w 697582"/>
                      <a:gd name="connsiteY13" fmla="*/ 921315 h 1490754"/>
                      <a:gd name="connsiteX14" fmla="*/ 0 w 697582"/>
                      <a:gd name="connsiteY14" fmla="*/ 816083 h 1490754"/>
                      <a:gd name="connsiteX15" fmla="*/ 258135 w 697582"/>
                      <a:gd name="connsiteY15" fmla="*/ 557948 h 1490754"/>
                      <a:gd name="connsiteX16" fmla="*/ 439446 w 697582"/>
                      <a:gd name="connsiteY16" fmla="*/ 557948 h 1490754"/>
                      <a:gd name="connsiteX17" fmla="*/ 516438 w 697582"/>
                      <a:gd name="connsiteY17" fmla="*/ 573492 h 1490754"/>
                      <a:gd name="connsiteX18" fmla="*/ 516438 w 697582"/>
                      <a:gd name="connsiteY18" fmla="*/ 90572 h 1490754"/>
                      <a:gd name="connsiteX19" fmla="*/ 607010 w 697582"/>
                      <a:gd name="connsiteY19" fmla="*/ 0 h 1490754"/>
                      <a:gd name="connsiteX0" fmla="*/ 357372 w 697582"/>
                      <a:gd name="connsiteY0" fmla="*/ 1490738 h 1553214"/>
                      <a:gd name="connsiteX1" fmla="*/ 95125 w 697582"/>
                      <a:gd name="connsiteY1" fmla="*/ 1435553 h 1553214"/>
                      <a:gd name="connsiteX2" fmla="*/ 143340 w 697582"/>
                      <a:gd name="connsiteY2" fmla="*/ 1149512 h 1553214"/>
                      <a:gd name="connsiteX3" fmla="*/ 75606 w 697582"/>
                      <a:gd name="connsiteY3" fmla="*/ 1103844 h 1553214"/>
                      <a:gd name="connsiteX4" fmla="*/ 0 w 697582"/>
                      <a:gd name="connsiteY4" fmla="*/ 921315 h 1553214"/>
                      <a:gd name="connsiteX5" fmla="*/ 0 w 697582"/>
                      <a:gd name="connsiteY5" fmla="*/ 816083 h 1553214"/>
                      <a:gd name="connsiteX6" fmla="*/ 258135 w 697582"/>
                      <a:gd name="connsiteY6" fmla="*/ 557948 h 1553214"/>
                      <a:gd name="connsiteX7" fmla="*/ 439446 w 697582"/>
                      <a:gd name="connsiteY7" fmla="*/ 557948 h 1553214"/>
                      <a:gd name="connsiteX8" fmla="*/ 516438 w 697582"/>
                      <a:gd name="connsiteY8" fmla="*/ 573492 h 1553214"/>
                      <a:gd name="connsiteX9" fmla="*/ 516438 w 697582"/>
                      <a:gd name="connsiteY9" fmla="*/ 90572 h 1553214"/>
                      <a:gd name="connsiteX10" fmla="*/ 607010 w 697582"/>
                      <a:gd name="connsiteY10" fmla="*/ 0 h 1553214"/>
                      <a:gd name="connsiteX11" fmla="*/ 697582 w 697582"/>
                      <a:gd name="connsiteY11" fmla="*/ 90572 h 1553214"/>
                      <a:gd name="connsiteX12" fmla="*/ 697581 w 697582"/>
                      <a:gd name="connsiteY12" fmla="*/ 751017 h 1553214"/>
                      <a:gd name="connsiteX13" fmla="*/ 693206 w 697582"/>
                      <a:gd name="connsiteY13" fmla="*/ 772686 h 1553214"/>
                      <a:gd name="connsiteX14" fmla="*/ 697581 w 697582"/>
                      <a:gd name="connsiteY14" fmla="*/ 816083 h 1553214"/>
                      <a:gd name="connsiteX15" fmla="*/ 697581 w 697582"/>
                      <a:gd name="connsiteY15" fmla="*/ 921315 h 1553214"/>
                      <a:gd name="connsiteX16" fmla="*/ 539924 w 697582"/>
                      <a:gd name="connsiteY16" fmla="*/ 1159165 h 1553214"/>
                      <a:gd name="connsiteX17" fmla="*/ 522413 w 697582"/>
                      <a:gd name="connsiteY17" fmla="*/ 1164600 h 1553214"/>
                      <a:gd name="connsiteX18" fmla="*/ 568085 w 697582"/>
                      <a:gd name="connsiteY18" fmla="*/ 1435553 h 1553214"/>
                      <a:gd name="connsiteX19" fmla="*/ 419848 w 697582"/>
                      <a:gd name="connsiteY19" fmla="*/ 1553214 h 1553214"/>
                      <a:gd name="connsiteX0" fmla="*/ 95125 w 697582"/>
                      <a:gd name="connsiteY0" fmla="*/ 1435553 h 1553214"/>
                      <a:gd name="connsiteX1" fmla="*/ 143340 w 697582"/>
                      <a:gd name="connsiteY1" fmla="*/ 1149512 h 1553214"/>
                      <a:gd name="connsiteX2" fmla="*/ 75606 w 697582"/>
                      <a:gd name="connsiteY2" fmla="*/ 1103844 h 1553214"/>
                      <a:gd name="connsiteX3" fmla="*/ 0 w 697582"/>
                      <a:gd name="connsiteY3" fmla="*/ 921315 h 1553214"/>
                      <a:gd name="connsiteX4" fmla="*/ 0 w 697582"/>
                      <a:gd name="connsiteY4" fmla="*/ 816083 h 1553214"/>
                      <a:gd name="connsiteX5" fmla="*/ 258135 w 697582"/>
                      <a:gd name="connsiteY5" fmla="*/ 557948 h 1553214"/>
                      <a:gd name="connsiteX6" fmla="*/ 439446 w 697582"/>
                      <a:gd name="connsiteY6" fmla="*/ 557948 h 1553214"/>
                      <a:gd name="connsiteX7" fmla="*/ 516438 w 697582"/>
                      <a:gd name="connsiteY7" fmla="*/ 573492 h 1553214"/>
                      <a:gd name="connsiteX8" fmla="*/ 516438 w 697582"/>
                      <a:gd name="connsiteY8" fmla="*/ 90572 h 1553214"/>
                      <a:gd name="connsiteX9" fmla="*/ 607010 w 697582"/>
                      <a:gd name="connsiteY9" fmla="*/ 0 h 1553214"/>
                      <a:gd name="connsiteX10" fmla="*/ 697582 w 697582"/>
                      <a:gd name="connsiteY10" fmla="*/ 90572 h 1553214"/>
                      <a:gd name="connsiteX11" fmla="*/ 697581 w 697582"/>
                      <a:gd name="connsiteY11" fmla="*/ 751017 h 1553214"/>
                      <a:gd name="connsiteX12" fmla="*/ 693206 w 697582"/>
                      <a:gd name="connsiteY12" fmla="*/ 772686 h 1553214"/>
                      <a:gd name="connsiteX13" fmla="*/ 697581 w 697582"/>
                      <a:gd name="connsiteY13" fmla="*/ 816083 h 1553214"/>
                      <a:gd name="connsiteX14" fmla="*/ 697581 w 697582"/>
                      <a:gd name="connsiteY14" fmla="*/ 921315 h 1553214"/>
                      <a:gd name="connsiteX15" fmla="*/ 539924 w 697582"/>
                      <a:gd name="connsiteY15" fmla="*/ 1159165 h 1553214"/>
                      <a:gd name="connsiteX16" fmla="*/ 522413 w 697582"/>
                      <a:gd name="connsiteY16" fmla="*/ 1164600 h 1553214"/>
                      <a:gd name="connsiteX17" fmla="*/ 568085 w 697582"/>
                      <a:gd name="connsiteY17" fmla="*/ 1435553 h 1553214"/>
                      <a:gd name="connsiteX18" fmla="*/ 419848 w 697582"/>
                      <a:gd name="connsiteY18" fmla="*/ 1553214 h 1553214"/>
                      <a:gd name="connsiteX0" fmla="*/ 95125 w 697582"/>
                      <a:gd name="connsiteY0" fmla="*/ 1435553 h 1435553"/>
                      <a:gd name="connsiteX1" fmla="*/ 143340 w 697582"/>
                      <a:gd name="connsiteY1" fmla="*/ 1149512 h 1435553"/>
                      <a:gd name="connsiteX2" fmla="*/ 75606 w 697582"/>
                      <a:gd name="connsiteY2" fmla="*/ 1103844 h 1435553"/>
                      <a:gd name="connsiteX3" fmla="*/ 0 w 697582"/>
                      <a:gd name="connsiteY3" fmla="*/ 921315 h 1435553"/>
                      <a:gd name="connsiteX4" fmla="*/ 0 w 697582"/>
                      <a:gd name="connsiteY4" fmla="*/ 816083 h 1435553"/>
                      <a:gd name="connsiteX5" fmla="*/ 258135 w 697582"/>
                      <a:gd name="connsiteY5" fmla="*/ 557948 h 1435553"/>
                      <a:gd name="connsiteX6" fmla="*/ 439446 w 697582"/>
                      <a:gd name="connsiteY6" fmla="*/ 557948 h 1435553"/>
                      <a:gd name="connsiteX7" fmla="*/ 516438 w 697582"/>
                      <a:gd name="connsiteY7" fmla="*/ 573492 h 1435553"/>
                      <a:gd name="connsiteX8" fmla="*/ 516438 w 697582"/>
                      <a:gd name="connsiteY8" fmla="*/ 90572 h 1435553"/>
                      <a:gd name="connsiteX9" fmla="*/ 607010 w 697582"/>
                      <a:gd name="connsiteY9" fmla="*/ 0 h 1435553"/>
                      <a:gd name="connsiteX10" fmla="*/ 697582 w 697582"/>
                      <a:gd name="connsiteY10" fmla="*/ 90572 h 1435553"/>
                      <a:gd name="connsiteX11" fmla="*/ 697581 w 697582"/>
                      <a:gd name="connsiteY11" fmla="*/ 751017 h 1435553"/>
                      <a:gd name="connsiteX12" fmla="*/ 693206 w 697582"/>
                      <a:gd name="connsiteY12" fmla="*/ 772686 h 1435553"/>
                      <a:gd name="connsiteX13" fmla="*/ 697581 w 697582"/>
                      <a:gd name="connsiteY13" fmla="*/ 816083 h 1435553"/>
                      <a:gd name="connsiteX14" fmla="*/ 697581 w 697582"/>
                      <a:gd name="connsiteY14" fmla="*/ 921315 h 1435553"/>
                      <a:gd name="connsiteX15" fmla="*/ 539924 w 697582"/>
                      <a:gd name="connsiteY15" fmla="*/ 1159165 h 1435553"/>
                      <a:gd name="connsiteX16" fmla="*/ 522413 w 697582"/>
                      <a:gd name="connsiteY16" fmla="*/ 1164600 h 1435553"/>
                      <a:gd name="connsiteX17" fmla="*/ 568085 w 697582"/>
                      <a:gd name="connsiteY17" fmla="*/ 1435553 h 143555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</a:cxnLst>
                    <a:rect l="l" t="t" r="r" b="b"/>
                    <a:pathLst>
                      <a:path w="697582" h="1435553">
                        <a:moveTo>
                          <a:pt x="95125" y="1435553"/>
                        </a:moveTo>
                        <a:lnTo>
                          <a:pt x="143340" y="1149512"/>
                        </a:lnTo>
                        <a:lnTo>
                          <a:pt x="75606" y="1103844"/>
                        </a:lnTo>
                        <a:cubicBezTo>
                          <a:pt x="28893" y="1057131"/>
                          <a:pt x="0" y="992597"/>
                          <a:pt x="0" y="921315"/>
                        </a:cubicBezTo>
                        <a:lnTo>
                          <a:pt x="0" y="816083"/>
                        </a:lnTo>
                        <a:cubicBezTo>
                          <a:pt x="0" y="673519"/>
                          <a:pt x="115571" y="557948"/>
                          <a:pt x="258135" y="557948"/>
                        </a:cubicBezTo>
                        <a:lnTo>
                          <a:pt x="439446" y="557948"/>
                        </a:lnTo>
                        <a:lnTo>
                          <a:pt x="516438" y="573492"/>
                        </a:lnTo>
                        <a:lnTo>
                          <a:pt x="516438" y="90572"/>
                        </a:lnTo>
                        <a:cubicBezTo>
                          <a:pt x="516438" y="40550"/>
                          <a:pt x="556988" y="0"/>
                          <a:pt x="607010" y="0"/>
                        </a:cubicBezTo>
                        <a:cubicBezTo>
                          <a:pt x="657032" y="0"/>
                          <a:pt x="697582" y="40550"/>
                          <a:pt x="697582" y="90572"/>
                        </a:cubicBezTo>
                        <a:cubicBezTo>
                          <a:pt x="697582" y="310720"/>
                          <a:pt x="697581" y="530869"/>
                          <a:pt x="697581" y="751017"/>
                        </a:cubicBezTo>
                        <a:lnTo>
                          <a:pt x="693206" y="772686"/>
                        </a:lnTo>
                        <a:lnTo>
                          <a:pt x="697581" y="816083"/>
                        </a:lnTo>
                        <a:lnTo>
                          <a:pt x="697581" y="921315"/>
                        </a:lnTo>
                        <a:cubicBezTo>
                          <a:pt x="697581" y="1028238"/>
                          <a:pt x="632572" y="1119978"/>
                          <a:pt x="539924" y="1159165"/>
                        </a:cubicBezTo>
                        <a:lnTo>
                          <a:pt x="522413" y="1164600"/>
                        </a:lnTo>
                        <a:lnTo>
                          <a:pt x="568085" y="1435553"/>
                        </a:lnTo>
                      </a:path>
                    </a:pathLst>
                  </a:cu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99" name="四角形: 角を丸くする 198">
                    <a:extLst>
                      <a:ext uri="{FF2B5EF4-FFF2-40B4-BE49-F238E27FC236}">
                        <a16:creationId xmlns:a16="http://schemas.microsoft.com/office/drawing/2014/main" id="{2118607E-CB42-2EEA-5382-A0CC8B95E99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3847" y="5284262"/>
                    <a:ext cx="149226" cy="33866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0" name="四角形: 角を丸くする 199">
                    <a:extLst>
                      <a:ext uri="{FF2B5EF4-FFF2-40B4-BE49-F238E27FC236}">
                        <a16:creationId xmlns:a16="http://schemas.microsoft.com/office/drawing/2014/main" id="{89DB286A-D0CA-5EAA-8E41-A8B84210BA6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10842" y="5219367"/>
                    <a:ext cx="175319" cy="38332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1" name="四角形: 角を丸くする 200">
                    <a:extLst>
                      <a:ext uri="{FF2B5EF4-FFF2-40B4-BE49-F238E27FC236}">
                        <a16:creationId xmlns:a16="http://schemas.microsoft.com/office/drawing/2014/main" id="{EEC722F4-6FA5-EB49-4B51-80A2ACEB664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689337" y="5219367"/>
                    <a:ext cx="175319" cy="38332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02" name="四角形: 角を丸くする 201">
                    <a:extLst>
                      <a:ext uri="{FF2B5EF4-FFF2-40B4-BE49-F238E27FC236}">
                        <a16:creationId xmlns:a16="http://schemas.microsoft.com/office/drawing/2014/main" id="{57111778-1DE2-0E86-8007-C1C338057301}"/>
                      </a:ext>
                    </a:extLst>
                  </p:cNvPr>
                  <p:cNvSpPr/>
                  <p:nvPr/>
                </p:nvSpPr>
                <p:spPr bwMode="auto">
                  <a:xfrm rot="18000000">
                    <a:off x="3815001" y="5428467"/>
                    <a:ext cx="195966" cy="39590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  <p:sp>
          <p:nvSpPr>
            <p:cNvPr id="29" name="テキスト ボックス 28">
              <a:extLst>
                <a:ext uri="{FF2B5EF4-FFF2-40B4-BE49-F238E27FC236}">
                  <a16:creationId xmlns:a16="http://schemas.microsoft.com/office/drawing/2014/main" id="{0F0DF8F8-E0C2-F2EF-9A1A-9B283F50481D}"/>
                </a:ext>
              </a:extLst>
            </p:cNvPr>
            <p:cNvSpPr txBox="1"/>
            <p:nvPr/>
          </p:nvSpPr>
          <p:spPr>
            <a:xfrm>
              <a:off x="4360345" y="5989163"/>
              <a:ext cx="1185285" cy="297743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お静かに</a:t>
              </a:r>
            </a:p>
          </p:txBody>
        </p: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154596FB-B509-29A4-49DA-49B759A368A7}"/>
              </a:ext>
            </a:extLst>
          </p:cNvPr>
          <p:cNvGrpSpPr/>
          <p:nvPr/>
        </p:nvGrpSpPr>
        <p:grpSpPr>
          <a:xfrm>
            <a:off x="3922657" y="1181900"/>
            <a:ext cx="2060660" cy="2216880"/>
            <a:chOff x="3922657" y="1181900"/>
            <a:chExt cx="2060660" cy="2216880"/>
          </a:xfrm>
        </p:grpSpPr>
        <p:grpSp>
          <p:nvGrpSpPr>
            <p:cNvPr id="208" name="グループ化 207">
              <a:extLst>
                <a:ext uri="{FF2B5EF4-FFF2-40B4-BE49-F238E27FC236}">
                  <a16:creationId xmlns:a16="http://schemas.microsoft.com/office/drawing/2014/main" id="{69C90EFF-B3B3-6FD7-B46C-D51579AC7A27}"/>
                </a:ext>
              </a:extLst>
            </p:cNvPr>
            <p:cNvGrpSpPr/>
            <p:nvPr/>
          </p:nvGrpSpPr>
          <p:grpSpPr>
            <a:xfrm>
              <a:off x="3922657" y="1338124"/>
              <a:ext cx="2060660" cy="2060656"/>
              <a:chOff x="3771873" y="1049300"/>
              <a:chExt cx="2362227" cy="2362225"/>
            </a:xfrm>
          </p:grpSpPr>
          <p:grpSp>
            <p:nvGrpSpPr>
              <p:cNvPr id="82" name="グループ化 81">
                <a:extLst>
                  <a:ext uri="{FF2B5EF4-FFF2-40B4-BE49-F238E27FC236}">
                    <a16:creationId xmlns:a16="http://schemas.microsoft.com/office/drawing/2014/main" id="{CBA62861-8294-5060-1C20-667778130619}"/>
                  </a:ext>
                </a:extLst>
              </p:cNvPr>
              <p:cNvGrpSpPr/>
              <p:nvPr/>
            </p:nvGrpSpPr>
            <p:grpSpPr>
              <a:xfrm>
                <a:off x="3771873" y="1049300"/>
                <a:ext cx="2362227" cy="2362225"/>
                <a:chOff x="5037175" y="2753925"/>
                <a:chExt cx="1629386" cy="1629384"/>
              </a:xfrm>
            </p:grpSpPr>
            <p:sp>
              <p:nvSpPr>
                <p:cNvPr id="83" name="楕円 82">
                  <a:extLst>
                    <a:ext uri="{FF2B5EF4-FFF2-40B4-BE49-F238E27FC236}">
                      <a16:creationId xmlns:a16="http://schemas.microsoft.com/office/drawing/2014/main" id="{FCDB8C6C-863F-2A42-78D6-57D11C175F7F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" name="楕円 83">
                  <a:extLst>
                    <a:ext uri="{FF2B5EF4-FFF2-40B4-BE49-F238E27FC236}">
                      <a16:creationId xmlns:a16="http://schemas.microsoft.com/office/drawing/2014/main" id="{00B3BC4D-4847-9094-4C43-12DB9836270F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CCECFF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92" name="円: 塗りつぶしなし 91">
                <a:extLst>
                  <a:ext uri="{FF2B5EF4-FFF2-40B4-BE49-F238E27FC236}">
                    <a16:creationId xmlns:a16="http://schemas.microsoft.com/office/drawing/2014/main" id="{42187423-6205-16F0-E5FE-547D6C65409C}"/>
                  </a:ext>
                </a:extLst>
              </p:cNvPr>
              <p:cNvSpPr/>
              <p:nvPr/>
            </p:nvSpPr>
            <p:spPr>
              <a:xfrm>
                <a:off x="3815003" y="1092429"/>
                <a:ext cx="2275966" cy="2275966"/>
              </a:xfrm>
              <a:prstGeom prst="donut">
                <a:avLst>
                  <a:gd name="adj" fmla="val 5265"/>
                </a:avLst>
              </a:pr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93" name="グループ化 92">
                <a:extLst>
                  <a:ext uri="{FF2B5EF4-FFF2-40B4-BE49-F238E27FC236}">
                    <a16:creationId xmlns:a16="http://schemas.microsoft.com/office/drawing/2014/main" id="{D205707E-B3FF-3A5D-39C0-A2F47C0D964A}"/>
                  </a:ext>
                </a:extLst>
              </p:cNvPr>
              <p:cNvGrpSpPr/>
              <p:nvPr/>
            </p:nvGrpSpPr>
            <p:grpSpPr>
              <a:xfrm>
                <a:off x="4266816" y="1483671"/>
                <a:ext cx="1443848" cy="1588447"/>
                <a:chOff x="2939072" y="3924300"/>
                <a:chExt cx="1633830" cy="1797455"/>
              </a:xfrm>
            </p:grpSpPr>
            <p:grpSp>
              <p:nvGrpSpPr>
                <p:cNvPr id="94" name="グループ化 93">
                  <a:extLst>
                    <a:ext uri="{FF2B5EF4-FFF2-40B4-BE49-F238E27FC236}">
                      <a16:creationId xmlns:a16="http://schemas.microsoft.com/office/drawing/2014/main" id="{C1EE5741-AEF6-A94F-A0FC-3427CF113647}"/>
                    </a:ext>
                  </a:extLst>
                </p:cNvPr>
                <p:cNvGrpSpPr/>
                <p:nvPr/>
              </p:nvGrpSpPr>
              <p:grpSpPr>
                <a:xfrm>
                  <a:off x="2939072" y="3924300"/>
                  <a:ext cx="1633830" cy="478482"/>
                  <a:chOff x="3207399" y="4002882"/>
                  <a:chExt cx="1097175" cy="321318"/>
                </a:xfrm>
              </p:grpSpPr>
              <p:sp>
                <p:nvSpPr>
                  <p:cNvPr id="101" name="フリーフォーム: 図形 100">
                    <a:extLst>
                      <a:ext uri="{FF2B5EF4-FFF2-40B4-BE49-F238E27FC236}">
                        <a16:creationId xmlns:a16="http://schemas.microsoft.com/office/drawing/2014/main" id="{B5FD1BBD-AFF3-421F-6A28-0FC285B5418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07399" y="4002882"/>
                    <a:ext cx="1097175" cy="321318"/>
                  </a:xfrm>
                  <a:custGeom>
                    <a:avLst/>
                    <a:gdLst>
                      <a:gd name="connsiteX0" fmla="*/ 605773 w 1097175"/>
                      <a:gd name="connsiteY0" fmla="*/ 0 h 399501"/>
                      <a:gd name="connsiteX1" fmla="*/ 647394 w 1097175"/>
                      <a:gd name="connsiteY1" fmla="*/ 1593 h 399501"/>
                      <a:gd name="connsiteX2" fmla="*/ 1095427 w 1097175"/>
                      <a:gd name="connsiteY2" fmla="*/ 191136 h 399501"/>
                      <a:gd name="connsiteX3" fmla="*/ 1097175 w 1097175"/>
                      <a:gd name="connsiteY3" fmla="*/ 198656 h 399501"/>
                      <a:gd name="connsiteX4" fmla="*/ 1095427 w 1097175"/>
                      <a:gd name="connsiteY4" fmla="*/ 206177 h 399501"/>
                      <a:gd name="connsiteX5" fmla="*/ 548587 w 1097175"/>
                      <a:gd name="connsiteY5" fmla="*/ 399501 h 399501"/>
                      <a:gd name="connsiteX6" fmla="*/ 1747 w 1097175"/>
                      <a:gd name="connsiteY6" fmla="*/ 206177 h 399501"/>
                      <a:gd name="connsiteX7" fmla="*/ 0 w 1097175"/>
                      <a:gd name="connsiteY7" fmla="*/ 198656 h 399501"/>
                      <a:gd name="connsiteX8" fmla="*/ 1747 w 1097175"/>
                      <a:gd name="connsiteY8" fmla="*/ 191136 h 399501"/>
                      <a:gd name="connsiteX9" fmla="*/ 449780 w 1097175"/>
                      <a:gd name="connsiteY9" fmla="*/ 1593 h 399501"/>
                      <a:gd name="connsiteX10" fmla="*/ 491401 w 1097175"/>
                      <a:gd name="connsiteY10" fmla="*/ 0 h 399501"/>
                      <a:gd name="connsiteX11" fmla="*/ 508938 w 1097175"/>
                      <a:gd name="connsiteY11" fmla="*/ 26392 h 399501"/>
                      <a:gd name="connsiteX12" fmla="*/ 545049 w 1097175"/>
                      <a:gd name="connsiteY12" fmla="*/ 51037 h 399501"/>
                      <a:gd name="connsiteX13" fmla="*/ 548587 w 1097175"/>
                      <a:gd name="connsiteY13" fmla="*/ 51657 h 399501"/>
                      <a:gd name="connsiteX14" fmla="*/ 552125 w 1097175"/>
                      <a:gd name="connsiteY14" fmla="*/ 51037 h 399501"/>
                      <a:gd name="connsiteX15" fmla="*/ 588236 w 1097175"/>
                      <a:gd name="connsiteY15" fmla="*/ 26392 h 39950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1097175" h="399501">
                        <a:moveTo>
                          <a:pt x="605773" y="0"/>
                        </a:moveTo>
                        <a:lnTo>
                          <a:pt x="647394" y="1593"/>
                        </a:lnTo>
                        <a:cubicBezTo>
                          <a:pt x="871887" y="18987"/>
                          <a:pt x="1049885" y="94597"/>
                          <a:pt x="1095427" y="191136"/>
                        </a:cubicBezTo>
                        <a:lnTo>
                          <a:pt x="1097175" y="198656"/>
                        </a:lnTo>
                        <a:lnTo>
                          <a:pt x="1095427" y="206177"/>
                        </a:lnTo>
                        <a:cubicBezTo>
                          <a:pt x="1043379" y="316507"/>
                          <a:pt x="818327" y="399501"/>
                          <a:pt x="548587" y="399501"/>
                        </a:cubicBezTo>
                        <a:cubicBezTo>
                          <a:pt x="278847" y="399501"/>
                          <a:pt x="53796" y="316507"/>
                          <a:pt x="1747" y="206177"/>
                        </a:cubicBezTo>
                        <a:lnTo>
                          <a:pt x="0" y="198656"/>
                        </a:lnTo>
                        <a:lnTo>
                          <a:pt x="1747" y="191136"/>
                        </a:lnTo>
                        <a:cubicBezTo>
                          <a:pt x="47290" y="94597"/>
                          <a:pt x="225288" y="18987"/>
                          <a:pt x="449780" y="1593"/>
                        </a:cubicBezTo>
                        <a:lnTo>
                          <a:pt x="491401" y="0"/>
                        </a:lnTo>
                        <a:lnTo>
                          <a:pt x="508938" y="26392"/>
                        </a:lnTo>
                        <a:cubicBezTo>
                          <a:pt x="519898" y="37969"/>
                          <a:pt x="532071" y="46421"/>
                          <a:pt x="545049" y="51037"/>
                        </a:cubicBezTo>
                        <a:lnTo>
                          <a:pt x="548587" y="51657"/>
                        </a:lnTo>
                        <a:lnTo>
                          <a:pt x="552125" y="51037"/>
                        </a:lnTo>
                        <a:cubicBezTo>
                          <a:pt x="565102" y="46421"/>
                          <a:pt x="577276" y="37969"/>
                          <a:pt x="588236" y="26392"/>
                        </a:cubicBezTo>
                        <a:close/>
                      </a:path>
                    </a:pathLst>
                  </a:custGeom>
                  <a:solidFill>
                    <a:srgbClr val="FF99CC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02" name="フリーフォーム: 図形 101">
                    <a:extLst>
                      <a:ext uri="{FF2B5EF4-FFF2-40B4-BE49-F238E27FC236}">
                        <a16:creationId xmlns:a16="http://schemas.microsoft.com/office/drawing/2014/main" id="{A03B7BEB-D463-7DFE-CF24-5E690A7B9831}"/>
                      </a:ext>
                    </a:extLst>
                  </p:cNvPr>
                  <p:cNvSpPr/>
                  <p:nvPr/>
                </p:nvSpPr>
                <p:spPr bwMode="auto">
                  <a:xfrm flipV="1">
                    <a:off x="3235247" y="4142592"/>
                    <a:ext cx="1041478" cy="45720"/>
                  </a:xfrm>
                  <a:custGeom>
                    <a:avLst/>
                    <a:gdLst>
                      <a:gd name="connsiteX0" fmla="*/ 548587 w 1097175"/>
                      <a:gd name="connsiteY0" fmla="*/ 0 h 401690"/>
                      <a:gd name="connsiteX1" fmla="*/ 1095427 w 1097175"/>
                      <a:gd name="connsiteY1" fmla="*/ 193325 h 401690"/>
                      <a:gd name="connsiteX2" fmla="*/ 1097175 w 1097175"/>
                      <a:gd name="connsiteY2" fmla="*/ 200845 h 401690"/>
                      <a:gd name="connsiteX3" fmla="*/ 1095427 w 1097175"/>
                      <a:gd name="connsiteY3" fmla="*/ 208366 h 401690"/>
                      <a:gd name="connsiteX4" fmla="*/ 548587 w 1097175"/>
                      <a:gd name="connsiteY4" fmla="*/ 401690 h 401690"/>
                      <a:gd name="connsiteX5" fmla="*/ 1747 w 1097175"/>
                      <a:gd name="connsiteY5" fmla="*/ 208366 h 401690"/>
                      <a:gd name="connsiteX6" fmla="*/ 0 w 1097175"/>
                      <a:gd name="connsiteY6" fmla="*/ 200845 h 401690"/>
                      <a:gd name="connsiteX7" fmla="*/ 1747 w 1097175"/>
                      <a:gd name="connsiteY7" fmla="*/ 193325 h 401690"/>
                      <a:gd name="connsiteX8" fmla="*/ 548587 w 1097175"/>
                      <a:gd name="connsiteY8" fmla="*/ 0 h 4016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097175" h="401690">
                        <a:moveTo>
                          <a:pt x="548587" y="0"/>
                        </a:moveTo>
                        <a:cubicBezTo>
                          <a:pt x="818327" y="0"/>
                          <a:pt x="1043379" y="82995"/>
                          <a:pt x="1095427" y="193325"/>
                        </a:cubicBezTo>
                        <a:lnTo>
                          <a:pt x="1097175" y="200845"/>
                        </a:lnTo>
                        <a:lnTo>
                          <a:pt x="1095427" y="208366"/>
                        </a:lnTo>
                        <a:cubicBezTo>
                          <a:pt x="1043379" y="318696"/>
                          <a:pt x="818327" y="401690"/>
                          <a:pt x="548587" y="401690"/>
                        </a:cubicBezTo>
                        <a:cubicBezTo>
                          <a:pt x="278847" y="401690"/>
                          <a:pt x="53796" y="318696"/>
                          <a:pt x="1747" y="208366"/>
                        </a:cubicBezTo>
                        <a:lnTo>
                          <a:pt x="0" y="200845"/>
                        </a:lnTo>
                        <a:lnTo>
                          <a:pt x="1747" y="193325"/>
                        </a:lnTo>
                        <a:cubicBezTo>
                          <a:pt x="53796" y="82995"/>
                          <a:pt x="278847" y="0"/>
                          <a:pt x="548587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95" name="グループ化 94">
                  <a:extLst>
                    <a:ext uri="{FF2B5EF4-FFF2-40B4-BE49-F238E27FC236}">
                      <a16:creationId xmlns:a16="http://schemas.microsoft.com/office/drawing/2014/main" id="{EA8DBE64-B0CD-5A55-4D78-6184FB97DC1A}"/>
                    </a:ext>
                  </a:extLst>
                </p:cNvPr>
                <p:cNvGrpSpPr/>
                <p:nvPr/>
              </p:nvGrpSpPr>
              <p:grpSpPr>
                <a:xfrm>
                  <a:off x="3088029" y="4020865"/>
                  <a:ext cx="912022" cy="1700890"/>
                  <a:chOff x="3341187" y="4826001"/>
                  <a:chExt cx="769748" cy="1435553"/>
                </a:xfrm>
              </p:grpSpPr>
              <p:sp>
                <p:nvSpPr>
                  <p:cNvPr id="96" name="フリーフォーム: 図形 95">
                    <a:extLst>
                      <a:ext uri="{FF2B5EF4-FFF2-40B4-BE49-F238E27FC236}">
                        <a16:creationId xmlns:a16="http://schemas.microsoft.com/office/drawing/2014/main" id="{A3743655-FEAC-7D5A-5FC7-0B8C68D82A4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41187" y="4826001"/>
                    <a:ext cx="697582" cy="1435553"/>
                  </a:xfrm>
                  <a:custGeom>
                    <a:avLst/>
                    <a:gdLst>
                      <a:gd name="connsiteX0" fmla="*/ 607010 w 697582"/>
                      <a:gd name="connsiteY0" fmla="*/ 0 h 1435553"/>
                      <a:gd name="connsiteX1" fmla="*/ 697582 w 697582"/>
                      <a:gd name="connsiteY1" fmla="*/ 90572 h 1435553"/>
                      <a:gd name="connsiteX2" fmla="*/ 697581 w 697582"/>
                      <a:gd name="connsiteY2" fmla="*/ 751017 h 1435553"/>
                      <a:gd name="connsiteX3" fmla="*/ 693206 w 697582"/>
                      <a:gd name="connsiteY3" fmla="*/ 772686 h 1435553"/>
                      <a:gd name="connsiteX4" fmla="*/ 697581 w 697582"/>
                      <a:gd name="connsiteY4" fmla="*/ 816083 h 1435553"/>
                      <a:gd name="connsiteX5" fmla="*/ 697581 w 697582"/>
                      <a:gd name="connsiteY5" fmla="*/ 921315 h 1435553"/>
                      <a:gd name="connsiteX6" fmla="*/ 539924 w 697582"/>
                      <a:gd name="connsiteY6" fmla="*/ 1159165 h 1435553"/>
                      <a:gd name="connsiteX7" fmla="*/ 522413 w 697582"/>
                      <a:gd name="connsiteY7" fmla="*/ 1164600 h 1435553"/>
                      <a:gd name="connsiteX8" fmla="*/ 568085 w 697582"/>
                      <a:gd name="connsiteY8" fmla="*/ 1435553 h 1435553"/>
                      <a:gd name="connsiteX9" fmla="*/ 95125 w 697582"/>
                      <a:gd name="connsiteY9" fmla="*/ 1435553 h 1435553"/>
                      <a:gd name="connsiteX10" fmla="*/ 143340 w 697582"/>
                      <a:gd name="connsiteY10" fmla="*/ 1149512 h 1435553"/>
                      <a:gd name="connsiteX11" fmla="*/ 75606 w 697582"/>
                      <a:gd name="connsiteY11" fmla="*/ 1103844 h 1435553"/>
                      <a:gd name="connsiteX12" fmla="*/ 0 w 697582"/>
                      <a:gd name="connsiteY12" fmla="*/ 921315 h 1435553"/>
                      <a:gd name="connsiteX13" fmla="*/ 0 w 697582"/>
                      <a:gd name="connsiteY13" fmla="*/ 816083 h 1435553"/>
                      <a:gd name="connsiteX14" fmla="*/ 258135 w 697582"/>
                      <a:gd name="connsiteY14" fmla="*/ 557948 h 1435553"/>
                      <a:gd name="connsiteX15" fmla="*/ 439446 w 697582"/>
                      <a:gd name="connsiteY15" fmla="*/ 557948 h 1435553"/>
                      <a:gd name="connsiteX16" fmla="*/ 516438 w 697582"/>
                      <a:gd name="connsiteY16" fmla="*/ 573492 h 1435553"/>
                      <a:gd name="connsiteX17" fmla="*/ 516438 w 697582"/>
                      <a:gd name="connsiteY17" fmla="*/ 90572 h 1435553"/>
                      <a:gd name="connsiteX18" fmla="*/ 607010 w 697582"/>
                      <a:gd name="connsiteY18" fmla="*/ 0 h 1435553"/>
                      <a:gd name="connsiteX0" fmla="*/ 607010 w 697582"/>
                      <a:gd name="connsiteY0" fmla="*/ 0 h 1490754"/>
                      <a:gd name="connsiteX1" fmla="*/ 697582 w 697582"/>
                      <a:gd name="connsiteY1" fmla="*/ 90572 h 1490754"/>
                      <a:gd name="connsiteX2" fmla="*/ 697581 w 697582"/>
                      <a:gd name="connsiteY2" fmla="*/ 751017 h 1490754"/>
                      <a:gd name="connsiteX3" fmla="*/ 693206 w 697582"/>
                      <a:gd name="connsiteY3" fmla="*/ 772686 h 1490754"/>
                      <a:gd name="connsiteX4" fmla="*/ 697581 w 697582"/>
                      <a:gd name="connsiteY4" fmla="*/ 816083 h 1490754"/>
                      <a:gd name="connsiteX5" fmla="*/ 697581 w 697582"/>
                      <a:gd name="connsiteY5" fmla="*/ 921315 h 1490754"/>
                      <a:gd name="connsiteX6" fmla="*/ 539924 w 697582"/>
                      <a:gd name="connsiteY6" fmla="*/ 1159165 h 1490754"/>
                      <a:gd name="connsiteX7" fmla="*/ 522413 w 697582"/>
                      <a:gd name="connsiteY7" fmla="*/ 1164600 h 1490754"/>
                      <a:gd name="connsiteX8" fmla="*/ 568085 w 697582"/>
                      <a:gd name="connsiteY8" fmla="*/ 1435553 h 1490754"/>
                      <a:gd name="connsiteX9" fmla="*/ 357372 w 697582"/>
                      <a:gd name="connsiteY9" fmla="*/ 1490738 h 1490754"/>
                      <a:gd name="connsiteX10" fmla="*/ 95125 w 697582"/>
                      <a:gd name="connsiteY10" fmla="*/ 1435553 h 1490754"/>
                      <a:gd name="connsiteX11" fmla="*/ 143340 w 697582"/>
                      <a:gd name="connsiteY11" fmla="*/ 1149512 h 1490754"/>
                      <a:gd name="connsiteX12" fmla="*/ 75606 w 697582"/>
                      <a:gd name="connsiteY12" fmla="*/ 1103844 h 1490754"/>
                      <a:gd name="connsiteX13" fmla="*/ 0 w 697582"/>
                      <a:gd name="connsiteY13" fmla="*/ 921315 h 1490754"/>
                      <a:gd name="connsiteX14" fmla="*/ 0 w 697582"/>
                      <a:gd name="connsiteY14" fmla="*/ 816083 h 1490754"/>
                      <a:gd name="connsiteX15" fmla="*/ 258135 w 697582"/>
                      <a:gd name="connsiteY15" fmla="*/ 557948 h 1490754"/>
                      <a:gd name="connsiteX16" fmla="*/ 439446 w 697582"/>
                      <a:gd name="connsiteY16" fmla="*/ 557948 h 1490754"/>
                      <a:gd name="connsiteX17" fmla="*/ 516438 w 697582"/>
                      <a:gd name="connsiteY17" fmla="*/ 573492 h 1490754"/>
                      <a:gd name="connsiteX18" fmla="*/ 516438 w 697582"/>
                      <a:gd name="connsiteY18" fmla="*/ 90572 h 1490754"/>
                      <a:gd name="connsiteX19" fmla="*/ 607010 w 697582"/>
                      <a:gd name="connsiteY19" fmla="*/ 0 h 1490754"/>
                      <a:gd name="connsiteX0" fmla="*/ 357372 w 697582"/>
                      <a:gd name="connsiteY0" fmla="*/ 1490738 h 1553214"/>
                      <a:gd name="connsiteX1" fmla="*/ 95125 w 697582"/>
                      <a:gd name="connsiteY1" fmla="*/ 1435553 h 1553214"/>
                      <a:gd name="connsiteX2" fmla="*/ 143340 w 697582"/>
                      <a:gd name="connsiteY2" fmla="*/ 1149512 h 1553214"/>
                      <a:gd name="connsiteX3" fmla="*/ 75606 w 697582"/>
                      <a:gd name="connsiteY3" fmla="*/ 1103844 h 1553214"/>
                      <a:gd name="connsiteX4" fmla="*/ 0 w 697582"/>
                      <a:gd name="connsiteY4" fmla="*/ 921315 h 1553214"/>
                      <a:gd name="connsiteX5" fmla="*/ 0 w 697582"/>
                      <a:gd name="connsiteY5" fmla="*/ 816083 h 1553214"/>
                      <a:gd name="connsiteX6" fmla="*/ 258135 w 697582"/>
                      <a:gd name="connsiteY6" fmla="*/ 557948 h 1553214"/>
                      <a:gd name="connsiteX7" fmla="*/ 439446 w 697582"/>
                      <a:gd name="connsiteY7" fmla="*/ 557948 h 1553214"/>
                      <a:gd name="connsiteX8" fmla="*/ 516438 w 697582"/>
                      <a:gd name="connsiteY8" fmla="*/ 573492 h 1553214"/>
                      <a:gd name="connsiteX9" fmla="*/ 516438 w 697582"/>
                      <a:gd name="connsiteY9" fmla="*/ 90572 h 1553214"/>
                      <a:gd name="connsiteX10" fmla="*/ 607010 w 697582"/>
                      <a:gd name="connsiteY10" fmla="*/ 0 h 1553214"/>
                      <a:gd name="connsiteX11" fmla="*/ 697582 w 697582"/>
                      <a:gd name="connsiteY11" fmla="*/ 90572 h 1553214"/>
                      <a:gd name="connsiteX12" fmla="*/ 697581 w 697582"/>
                      <a:gd name="connsiteY12" fmla="*/ 751017 h 1553214"/>
                      <a:gd name="connsiteX13" fmla="*/ 693206 w 697582"/>
                      <a:gd name="connsiteY13" fmla="*/ 772686 h 1553214"/>
                      <a:gd name="connsiteX14" fmla="*/ 697581 w 697582"/>
                      <a:gd name="connsiteY14" fmla="*/ 816083 h 1553214"/>
                      <a:gd name="connsiteX15" fmla="*/ 697581 w 697582"/>
                      <a:gd name="connsiteY15" fmla="*/ 921315 h 1553214"/>
                      <a:gd name="connsiteX16" fmla="*/ 539924 w 697582"/>
                      <a:gd name="connsiteY16" fmla="*/ 1159165 h 1553214"/>
                      <a:gd name="connsiteX17" fmla="*/ 522413 w 697582"/>
                      <a:gd name="connsiteY17" fmla="*/ 1164600 h 1553214"/>
                      <a:gd name="connsiteX18" fmla="*/ 568085 w 697582"/>
                      <a:gd name="connsiteY18" fmla="*/ 1435553 h 1553214"/>
                      <a:gd name="connsiteX19" fmla="*/ 419848 w 697582"/>
                      <a:gd name="connsiteY19" fmla="*/ 1553214 h 1553214"/>
                      <a:gd name="connsiteX0" fmla="*/ 95125 w 697582"/>
                      <a:gd name="connsiteY0" fmla="*/ 1435553 h 1553214"/>
                      <a:gd name="connsiteX1" fmla="*/ 143340 w 697582"/>
                      <a:gd name="connsiteY1" fmla="*/ 1149512 h 1553214"/>
                      <a:gd name="connsiteX2" fmla="*/ 75606 w 697582"/>
                      <a:gd name="connsiteY2" fmla="*/ 1103844 h 1553214"/>
                      <a:gd name="connsiteX3" fmla="*/ 0 w 697582"/>
                      <a:gd name="connsiteY3" fmla="*/ 921315 h 1553214"/>
                      <a:gd name="connsiteX4" fmla="*/ 0 w 697582"/>
                      <a:gd name="connsiteY4" fmla="*/ 816083 h 1553214"/>
                      <a:gd name="connsiteX5" fmla="*/ 258135 w 697582"/>
                      <a:gd name="connsiteY5" fmla="*/ 557948 h 1553214"/>
                      <a:gd name="connsiteX6" fmla="*/ 439446 w 697582"/>
                      <a:gd name="connsiteY6" fmla="*/ 557948 h 1553214"/>
                      <a:gd name="connsiteX7" fmla="*/ 516438 w 697582"/>
                      <a:gd name="connsiteY7" fmla="*/ 573492 h 1553214"/>
                      <a:gd name="connsiteX8" fmla="*/ 516438 w 697582"/>
                      <a:gd name="connsiteY8" fmla="*/ 90572 h 1553214"/>
                      <a:gd name="connsiteX9" fmla="*/ 607010 w 697582"/>
                      <a:gd name="connsiteY9" fmla="*/ 0 h 1553214"/>
                      <a:gd name="connsiteX10" fmla="*/ 697582 w 697582"/>
                      <a:gd name="connsiteY10" fmla="*/ 90572 h 1553214"/>
                      <a:gd name="connsiteX11" fmla="*/ 697581 w 697582"/>
                      <a:gd name="connsiteY11" fmla="*/ 751017 h 1553214"/>
                      <a:gd name="connsiteX12" fmla="*/ 693206 w 697582"/>
                      <a:gd name="connsiteY12" fmla="*/ 772686 h 1553214"/>
                      <a:gd name="connsiteX13" fmla="*/ 697581 w 697582"/>
                      <a:gd name="connsiteY13" fmla="*/ 816083 h 1553214"/>
                      <a:gd name="connsiteX14" fmla="*/ 697581 w 697582"/>
                      <a:gd name="connsiteY14" fmla="*/ 921315 h 1553214"/>
                      <a:gd name="connsiteX15" fmla="*/ 539924 w 697582"/>
                      <a:gd name="connsiteY15" fmla="*/ 1159165 h 1553214"/>
                      <a:gd name="connsiteX16" fmla="*/ 522413 w 697582"/>
                      <a:gd name="connsiteY16" fmla="*/ 1164600 h 1553214"/>
                      <a:gd name="connsiteX17" fmla="*/ 568085 w 697582"/>
                      <a:gd name="connsiteY17" fmla="*/ 1435553 h 1553214"/>
                      <a:gd name="connsiteX18" fmla="*/ 419848 w 697582"/>
                      <a:gd name="connsiteY18" fmla="*/ 1553214 h 1553214"/>
                      <a:gd name="connsiteX0" fmla="*/ 95125 w 697582"/>
                      <a:gd name="connsiteY0" fmla="*/ 1435553 h 1435553"/>
                      <a:gd name="connsiteX1" fmla="*/ 143340 w 697582"/>
                      <a:gd name="connsiteY1" fmla="*/ 1149512 h 1435553"/>
                      <a:gd name="connsiteX2" fmla="*/ 75606 w 697582"/>
                      <a:gd name="connsiteY2" fmla="*/ 1103844 h 1435553"/>
                      <a:gd name="connsiteX3" fmla="*/ 0 w 697582"/>
                      <a:gd name="connsiteY3" fmla="*/ 921315 h 1435553"/>
                      <a:gd name="connsiteX4" fmla="*/ 0 w 697582"/>
                      <a:gd name="connsiteY4" fmla="*/ 816083 h 1435553"/>
                      <a:gd name="connsiteX5" fmla="*/ 258135 w 697582"/>
                      <a:gd name="connsiteY5" fmla="*/ 557948 h 1435553"/>
                      <a:gd name="connsiteX6" fmla="*/ 439446 w 697582"/>
                      <a:gd name="connsiteY6" fmla="*/ 557948 h 1435553"/>
                      <a:gd name="connsiteX7" fmla="*/ 516438 w 697582"/>
                      <a:gd name="connsiteY7" fmla="*/ 573492 h 1435553"/>
                      <a:gd name="connsiteX8" fmla="*/ 516438 w 697582"/>
                      <a:gd name="connsiteY8" fmla="*/ 90572 h 1435553"/>
                      <a:gd name="connsiteX9" fmla="*/ 607010 w 697582"/>
                      <a:gd name="connsiteY9" fmla="*/ 0 h 1435553"/>
                      <a:gd name="connsiteX10" fmla="*/ 697582 w 697582"/>
                      <a:gd name="connsiteY10" fmla="*/ 90572 h 1435553"/>
                      <a:gd name="connsiteX11" fmla="*/ 697581 w 697582"/>
                      <a:gd name="connsiteY11" fmla="*/ 751017 h 1435553"/>
                      <a:gd name="connsiteX12" fmla="*/ 693206 w 697582"/>
                      <a:gd name="connsiteY12" fmla="*/ 772686 h 1435553"/>
                      <a:gd name="connsiteX13" fmla="*/ 697581 w 697582"/>
                      <a:gd name="connsiteY13" fmla="*/ 816083 h 1435553"/>
                      <a:gd name="connsiteX14" fmla="*/ 697581 w 697582"/>
                      <a:gd name="connsiteY14" fmla="*/ 921315 h 1435553"/>
                      <a:gd name="connsiteX15" fmla="*/ 539924 w 697582"/>
                      <a:gd name="connsiteY15" fmla="*/ 1159165 h 1435553"/>
                      <a:gd name="connsiteX16" fmla="*/ 522413 w 697582"/>
                      <a:gd name="connsiteY16" fmla="*/ 1164600 h 1435553"/>
                      <a:gd name="connsiteX17" fmla="*/ 568085 w 697582"/>
                      <a:gd name="connsiteY17" fmla="*/ 1435553 h 143555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</a:cxnLst>
                    <a:rect l="l" t="t" r="r" b="b"/>
                    <a:pathLst>
                      <a:path w="697582" h="1435553">
                        <a:moveTo>
                          <a:pt x="95125" y="1435553"/>
                        </a:moveTo>
                        <a:lnTo>
                          <a:pt x="143340" y="1149512"/>
                        </a:lnTo>
                        <a:lnTo>
                          <a:pt x="75606" y="1103844"/>
                        </a:lnTo>
                        <a:cubicBezTo>
                          <a:pt x="28893" y="1057131"/>
                          <a:pt x="0" y="992597"/>
                          <a:pt x="0" y="921315"/>
                        </a:cubicBezTo>
                        <a:lnTo>
                          <a:pt x="0" y="816083"/>
                        </a:lnTo>
                        <a:cubicBezTo>
                          <a:pt x="0" y="673519"/>
                          <a:pt x="115571" y="557948"/>
                          <a:pt x="258135" y="557948"/>
                        </a:cubicBezTo>
                        <a:lnTo>
                          <a:pt x="439446" y="557948"/>
                        </a:lnTo>
                        <a:lnTo>
                          <a:pt x="516438" y="573492"/>
                        </a:lnTo>
                        <a:lnTo>
                          <a:pt x="516438" y="90572"/>
                        </a:lnTo>
                        <a:cubicBezTo>
                          <a:pt x="516438" y="40550"/>
                          <a:pt x="556988" y="0"/>
                          <a:pt x="607010" y="0"/>
                        </a:cubicBezTo>
                        <a:cubicBezTo>
                          <a:pt x="657032" y="0"/>
                          <a:pt x="697582" y="40550"/>
                          <a:pt x="697582" y="90572"/>
                        </a:cubicBezTo>
                        <a:cubicBezTo>
                          <a:pt x="697582" y="310720"/>
                          <a:pt x="697581" y="530869"/>
                          <a:pt x="697581" y="751017"/>
                        </a:cubicBezTo>
                        <a:lnTo>
                          <a:pt x="693206" y="772686"/>
                        </a:lnTo>
                        <a:lnTo>
                          <a:pt x="697581" y="816083"/>
                        </a:lnTo>
                        <a:lnTo>
                          <a:pt x="697581" y="921315"/>
                        </a:lnTo>
                        <a:cubicBezTo>
                          <a:pt x="697581" y="1028238"/>
                          <a:pt x="632572" y="1119978"/>
                          <a:pt x="539924" y="1159165"/>
                        </a:cubicBezTo>
                        <a:lnTo>
                          <a:pt x="522413" y="1164600"/>
                        </a:lnTo>
                        <a:lnTo>
                          <a:pt x="568085" y="1435553"/>
                        </a:lnTo>
                      </a:path>
                    </a:pathLst>
                  </a:cu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97" name="四角形: 角を丸くする 96">
                    <a:extLst>
                      <a:ext uri="{FF2B5EF4-FFF2-40B4-BE49-F238E27FC236}">
                        <a16:creationId xmlns:a16="http://schemas.microsoft.com/office/drawing/2014/main" id="{27A18ADA-C671-16FF-1DA0-9E77913346D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3847" y="5284262"/>
                    <a:ext cx="149226" cy="33866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98" name="四角形: 角を丸くする 97">
                    <a:extLst>
                      <a:ext uri="{FF2B5EF4-FFF2-40B4-BE49-F238E27FC236}">
                        <a16:creationId xmlns:a16="http://schemas.microsoft.com/office/drawing/2014/main" id="{07337460-8B88-7151-EB50-653DD5C6029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510842" y="5219367"/>
                    <a:ext cx="175319" cy="38332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99" name="四角形: 角を丸くする 98">
                    <a:extLst>
                      <a:ext uri="{FF2B5EF4-FFF2-40B4-BE49-F238E27FC236}">
                        <a16:creationId xmlns:a16="http://schemas.microsoft.com/office/drawing/2014/main" id="{1482019E-7366-544C-EEE5-E8D5CEEE450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689337" y="5219367"/>
                    <a:ext cx="175319" cy="38332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00" name="四角形: 角を丸くする 99">
                    <a:extLst>
                      <a:ext uri="{FF2B5EF4-FFF2-40B4-BE49-F238E27FC236}">
                        <a16:creationId xmlns:a16="http://schemas.microsoft.com/office/drawing/2014/main" id="{71D8A919-0965-B644-EC31-0A8E4986019A}"/>
                      </a:ext>
                    </a:extLst>
                  </p:cNvPr>
                  <p:cNvSpPr/>
                  <p:nvPr/>
                </p:nvSpPr>
                <p:spPr bwMode="auto">
                  <a:xfrm rot="18000000">
                    <a:off x="3815001" y="5428467"/>
                    <a:ext cx="195966" cy="39590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66"/>
                  </a:solidFill>
                  <a:ln w="2857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D5E524A0-752B-6A5B-B64D-E031470B9ABF}"/>
                </a:ext>
              </a:extLst>
            </p:cNvPr>
            <p:cNvSpPr txBox="1"/>
            <p:nvPr/>
          </p:nvSpPr>
          <p:spPr>
            <a:xfrm>
              <a:off x="4058616" y="1181900"/>
              <a:ext cx="1788742" cy="885949"/>
            </a:xfrm>
            <a:prstGeom prst="rect">
              <a:avLst/>
            </a:prstGeom>
            <a:noFill/>
          </p:spPr>
          <p:txBody>
            <a:bodyPr wrap="square" rtlCol="0">
              <a:prstTxWarp prst="textArchUp">
                <a:avLst>
                  <a:gd name="adj" fmla="val 12065374"/>
                </a:avLst>
              </a:prstTxWarp>
              <a:spAutoFit/>
            </a:bodyPr>
            <a:lstStyle/>
            <a:p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お 静 か に</a:t>
              </a:r>
            </a:p>
          </p:txBody>
        </p:sp>
      </p:grp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DD180388-65FF-949E-0A7A-1A6894DDA952}"/>
              </a:ext>
            </a:extLst>
          </p:cNvPr>
          <p:cNvGrpSpPr/>
          <p:nvPr/>
        </p:nvGrpSpPr>
        <p:grpSpPr>
          <a:xfrm>
            <a:off x="6948736" y="3929843"/>
            <a:ext cx="1933052" cy="2357063"/>
            <a:chOff x="6948736" y="3929843"/>
            <a:chExt cx="1933052" cy="2357063"/>
          </a:xfrm>
        </p:grpSpPr>
        <p:grpSp>
          <p:nvGrpSpPr>
            <p:cNvPr id="210" name="グループ化 209">
              <a:extLst>
                <a:ext uri="{FF2B5EF4-FFF2-40B4-BE49-F238E27FC236}">
                  <a16:creationId xmlns:a16="http://schemas.microsoft.com/office/drawing/2014/main" id="{2E96F455-CB05-6F17-6EEA-EA91094FE7DA}"/>
                </a:ext>
              </a:extLst>
            </p:cNvPr>
            <p:cNvGrpSpPr/>
            <p:nvPr/>
          </p:nvGrpSpPr>
          <p:grpSpPr>
            <a:xfrm>
              <a:off x="6948736" y="3929843"/>
              <a:ext cx="1933052" cy="1933052"/>
              <a:chOff x="6893889" y="4048691"/>
              <a:chExt cx="2065270" cy="2065270"/>
            </a:xfrm>
          </p:grpSpPr>
          <p:sp>
            <p:nvSpPr>
              <p:cNvPr id="188" name="四角形: 角を丸くする 187">
                <a:extLst>
                  <a:ext uri="{FF2B5EF4-FFF2-40B4-BE49-F238E27FC236}">
                    <a16:creationId xmlns:a16="http://schemas.microsoft.com/office/drawing/2014/main" id="{5F3CC9BA-550F-A3A2-E55D-DF6683F77809}"/>
                  </a:ext>
                </a:extLst>
              </p:cNvPr>
              <p:cNvSpPr/>
              <p:nvPr/>
            </p:nvSpPr>
            <p:spPr bwMode="auto">
              <a:xfrm>
                <a:off x="6893889" y="4048691"/>
                <a:ext cx="2065270" cy="2065270"/>
              </a:xfrm>
              <a:prstGeom prst="roundRect">
                <a:avLst>
                  <a:gd name="adj" fmla="val 5105"/>
                </a:avLst>
              </a:prstGeom>
              <a:solidFill>
                <a:srgbClr val="FFFF00"/>
              </a:solidFill>
              <a:ln w="127000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89" name="グループ化 188">
                <a:extLst>
                  <a:ext uri="{FF2B5EF4-FFF2-40B4-BE49-F238E27FC236}">
                    <a16:creationId xmlns:a16="http://schemas.microsoft.com/office/drawing/2014/main" id="{2D3B37ED-703B-D407-26FC-43065F4D3D39}"/>
                  </a:ext>
                </a:extLst>
              </p:cNvPr>
              <p:cNvGrpSpPr/>
              <p:nvPr/>
            </p:nvGrpSpPr>
            <p:grpSpPr>
              <a:xfrm>
                <a:off x="7020220" y="4683702"/>
                <a:ext cx="1795976" cy="771674"/>
                <a:chOff x="3466963" y="4856021"/>
                <a:chExt cx="2990068" cy="830405"/>
              </a:xfrm>
            </p:grpSpPr>
            <p:sp>
              <p:nvSpPr>
                <p:cNvPr id="190" name="フリーフォーム: 図形 189">
                  <a:extLst>
                    <a:ext uri="{FF2B5EF4-FFF2-40B4-BE49-F238E27FC236}">
                      <a16:creationId xmlns:a16="http://schemas.microsoft.com/office/drawing/2014/main" id="{CD62D472-EDF7-BB87-1EAB-35CA9BF29384}"/>
                    </a:ext>
                  </a:extLst>
                </p:cNvPr>
                <p:cNvSpPr/>
                <p:nvPr/>
              </p:nvSpPr>
              <p:spPr bwMode="auto">
                <a:xfrm>
                  <a:off x="3466963" y="4856021"/>
                  <a:ext cx="2990068" cy="830405"/>
                </a:xfrm>
                <a:custGeom>
                  <a:avLst/>
                  <a:gdLst>
                    <a:gd name="connsiteX0" fmla="*/ 1630052 w 2990068"/>
                    <a:gd name="connsiteY0" fmla="*/ 0 h 830405"/>
                    <a:gd name="connsiteX1" fmla="*/ 1764307 w 2990068"/>
                    <a:gd name="connsiteY1" fmla="*/ 3916 h 830405"/>
                    <a:gd name="connsiteX2" fmla="*/ 2985303 w 2990068"/>
                    <a:gd name="connsiteY2" fmla="*/ 397607 h 830405"/>
                    <a:gd name="connsiteX3" fmla="*/ 2990068 w 2990068"/>
                    <a:gd name="connsiteY3" fmla="*/ 413233 h 830405"/>
                    <a:gd name="connsiteX4" fmla="*/ 2985303 w 2990068"/>
                    <a:gd name="connsiteY4" fmla="*/ 428859 h 830405"/>
                    <a:gd name="connsiteX5" fmla="*/ 1495034 w 2990068"/>
                    <a:gd name="connsiteY5" fmla="*/ 830405 h 830405"/>
                    <a:gd name="connsiteX6" fmla="*/ 4765 w 2990068"/>
                    <a:gd name="connsiteY6" fmla="*/ 428859 h 830405"/>
                    <a:gd name="connsiteX7" fmla="*/ 0 w 2990068"/>
                    <a:gd name="connsiteY7" fmla="*/ 413233 h 830405"/>
                    <a:gd name="connsiteX8" fmla="*/ 4765 w 2990068"/>
                    <a:gd name="connsiteY8" fmla="*/ 397607 h 830405"/>
                    <a:gd name="connsiteX9" fmla="*/ 1225761 w 2990068"/>
                    <a:gd name="connsiteY9" fmla="*/ 3916 h 830405"/>
                    <a:gd name="connsiteX10" fmla="*/ 1360017 w 2990068"/>
                    <a:gd name="connsiteY10" fmla="*/ 0 h 830405"/>
                    <a:gd name="connsiteX11" fmla="*/ 1364780 w 2990068"/>
                    <a:gd name="connsiteY11" fmla="*/ 6790 h 830405"/>
                    <a:gd name="connsiteX12" fmla="*/ 1486672 w 2990068"/>
                    <a:gd name="connsiteY12" fmla="*/ 90516 h 830405"/>
                    <a:gd name="connsiteX13" fmla="*/ 1495034 w 2990068"/>
                    <a:gd name="connsiteY13" fmla="*/ 91689 h 830405"/>
                    <a:gd name="connsiteX14" fmla="*/ 1503397 w 2990068"/>
                    <a:gd name="connsiteY14" fmla="*/ 90516 h 830405"/>
                    <a:gd name="connsiteX15" fmla="*/ 1625288 w 2990068"/>
                    <a:gd name="connsiteY15" fmla="*/ 6790 h 8304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990068" h="830405">
                      <a:moveTo>
                        <a:pt x="1630052" y="0"/>
                      </a:moveTo>
                      <a:lnTo>
                        <a:pt x="1764307" y="3916"/>
                      </a:lnTo>
                      <a:cubicBezTo>
                        <a:pt x="2376103" y="40045"/>
                        <a:pt x="2861191" y="197091"/>
                        <a:pt x="2985303" y="397607"/>
                      </a:cubicBezTo>
                      <a:lnTo>
                        <a:pt x="2990068" y="413233"/>
                      </a:lnTo>
                      <a:lnTo>
                        <a:pt x="2985303" y="428859"/>
                      </a:lnTo>
                      <a:cubicBezTo>
                        <a:pt x="2843460" y="658021"/>
                        <a:pt x="2230140" y="830405"/>
                        <a:pt x="1495034" y="830405"/>
                      </a:cubicBezTo>
                      <a:cubicBezTo>
                        <a:pt x="759928" y="830405"/>
                        <a:pt x="146609" y="658021"/>
                        <a:pt x="4765" y="428859"/>
                      </a:cubicBezTo>
                      <a:lnTo>
                        <a:pt x="0" y="413233"/>
                      </a:lnTo>
                      <a:lnTo>
                        <a:pt x="4765" y="397607"/>
                      </a:lnTo>
                      <a:cubicBezTo>
                        <a:pt x="128879" y="197091"/>
                        <a:pt x="613965" y="40045"/>
                        <a:pt x="1225761" y="3916"/>
                      </a:cubicBezTo>
                      <a:lnTo>
                        <a:pt x="1360017" y="0"/>
                      </a:lnTo>
                      <a:lnTo>
                        <a:pt x="1364780" y="6790"/>
                      </a:lnTo>
                      <a:cubicBezTo>
                        <a:pt x="1398963" y="47997"/>
                        <a:pt x="1440681" y="77419"/>
                        <a:pt x="1486672" y="90516"/>
                      </a:cubicBezTo>
                      <a:lnTo>
                        <a:pt x="1495034" y="91689"/>
                      </a:lnTo>
                      <a:lnTo>
                        <a:pt x="1503397" y="90516"/>
                      </a:lnTo>
                      <a:cubicBezTo>
                        <a:pt x="1549388" y="77419"/>
                        <a:pt x="1591106" y="47997"/>
                        <a:pt x="1625288" y="679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1" name="フリーフォーム: 図形 190">
                  <a:extLst>
                    <a:ext uri="{FF2B5EF4-FFF2-40B4-BE49-F238E27FC236}">
                      <a16:creationId xmlns:a16="http://schemas.microsoft.com/office/drawing/2014/main" id="{51A8E5D9-C0C1-BAB8-D43D-04756E82204F}"/>
                    </a:ext>
                  </a:extLst>
                </p:cNvPr>
                <p:cNvSpPr/>
                <p:nvPr/>
              </p:nvSpPr>
              <p:spPr bwMode="auto">
                <a:xfrm>
                  <a:off x="3586694" y="5185169"/>
                  <a:ext cx="2750607" cy="168170"/>
                </a:xfrm>
                <a:custGeom>
                  <a:avLst/>
                  <a:gdLst>
                    <a:gd name="connsiteX0" fmla="*/ 1495034 w 2990068"/>
                    <a:gd name="connsiteY0" fmla="*/ 0 h 834344"/>
                    <a:gd name="connsiteX1" fmla="*/ 2985303 w 2990068"/>
                    <a:gd name="connsiteY1" fmla="*/ 401546 h 834344"/>
                    <a:gd name="connsiteX2" fmla="*/ 2990068 w 2990068"/>
                    <a:gd name="connsiteY2" fmla="*/ 417172 h 834344"/>
                    <a:gd name="connsiteX3" fmla="*/ 2985303 w 2990068"/>
                    <a:gd name="connsiteY3" fmla="*/ 432798 h 834344"/>
                    <a:gd name="connsiteX4" fmla="*/ 1495034 w 2990068"/>
                    <a:gd name="connsiteY4" fmla="*/ 834344 h 834344"/>
                    <a:gd name="connsiteX5" fmla="*/ 4765 w 2990068"/>
                    <a:gd name="connsiteY5" fmla="*/ 432798 h 834344"/>
                    <a:gd name="connsiteX6" fmla="*/ 0 w 2990068"/>
                    <a:gd name="connsiteY6" fmla="*/ 417172 h 834344"/>
                    <a:gd name="connsiteX7" fmla="*/ 4765 w 2990068"/>
                    <a:gd name="connsiteY7" fmla="*/ 401546 h 834344"/>
                    <a:gd name="connsiteX8" fmla="*/ 1495034 w 2990068"/>
                    <a:gd name="connsiteY8" fmla="*/ 0 h 8343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990068" h="834344">
                      <a:moveTo>
                        <a:pt x="1495034" y="0"/>
                      </a:moveTo>
                      <a:cubicBezTo>
                        <a:pt x="2230140" y="0"/>
                        <a:pt x="2843460" y="172385"/>
                        <a:pt x="2985303" y="401546"/>
                      </a:cubicBezTo>
                      <a:lnTo>
                        <a:pt x="2990068" y="417172"/>
                      </a:lnTo>
                      <a:lnTo>
                        <a:pt x="2985303" y="432798"/>
                      </a:lnTo>
                      <a:cubicBezTo>
                        <a:pt x="2843460" y="661960"/>
                        <a:pt x="2230140" y="834344"/>
                        <a:pt x="1495034" y="834344"/>
                      </a:cubicBezTo>
                      <a:cubicBezTo>
                        <a:pt x="759928" y="834344"/>
                        <a:pt x="146609" y="661960"/>
                        <a:pt x="4765" y="432798"/>
                      </a:cubicBezTo>
                      <a:lnTo>
                        <a:pt x="0" y="417172"/>
                      </a:lnTo>
                      <a:lnTo>
                        <a:pt x="4765" y="401546"/>
                      </a:lnTo>
                      <a:cubicBezTo>
                        <a:pt x="146609" y="172385"/>
                        <a:pt x="759928" y="0"/>
                        <a:pt x="1495034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92" name="グループ化 191">
                <a:extLst>
                  <a:ext uri="{FF2B5EF4-FFF2-40B4-BE49-F238E27FC236}">
                    <a16:creationId xmlns:a16="http://schemas.microsoft.com/office/drawing/2014/main" id="{A39AAA83-CC4A-A8D3-4467-9F1FD680AC49}"/>
                  </a:ext>
                </a:extLst>
              </p:cNvPr>
              <p:cNvGrpSpPr/>
              <p:nvPr/>
            </p:nvGrpSpPr>
            <p:grpSpPr>
              <a:xfrm>
                <a:off x="7371561" y="4672554"/>
                <a:ext cx="1078322" cy="1078322"/>
                <a:chOff x="5416358" y="164050"/>
                <a:chExt cx="1096174" cy="1096174"/>
              </a:xfrm>
            </p:grpSpPr>
            <p:sp>
              <p:nvSpPr>
                <p:cNvPr id="193" name="正方形/長方形 192">
                  <a:extLst>
                    <a:ext uri="{FF2B5EF4-FFF2-40B4-BE49-F238E27FC236}">
                      <a16:creationId xmlns:a16="http://schemas.microsoft.com/office/drawing/2014/main" id="{4C809358-344A-64AD-A881-A1E67A08B24D}"/>
                    </a:ext>
                  </a:extLst>
                </p:cNvPr>
                <p:cNvSpPr/>
                <p:nvPr/>
              </p:nvSpPr>
              <p:spPr>
                <a:xfrm rot="2700000">
                  <a:off x="5873880" y="164050"/>
                  <a:ext cx="181130" cy="1096174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94" name="正方形/長方形 193">
                  <a:extLst>
                    <a:ext uri="{FF2B5EF4-FFF2-40B4-BE49-F238E27FC236}">
                      <a16:creationId xmlns:a16="http://schemas.microsoft.com/office/drawing/2014/main" id="{E284B776-813B-B367-9307-E5D41C11E659}"/>
                    </a:ext>
                  </a:extLst>
                </p:cNvPr>
                <p:cNvSpPr/>
                <p:nvPr/>
              </p:nvSpPr>
              <p:spPr>
                <a:xfrm rot="18900000">
                  <a:off x="5873880" y="164050"/>
                  <a:ext cx="181130" cy="1096174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</p:grpSp>
        </p:grpSp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99541FF6-54EF-135B-178A-90A630F2D8AA}"/>
                </a:ext>
              </a:extLst>
            </p:cNvPr>
            <p:cNvSpPr txBox="1"/>
            <p:nvPr/>
          </p:nvSpPr>
          <p:spPr>
            <a:xfrm>
              <a:off x="7322620" y="5989163"/>
              <a:ext cx="1185285" cy="297743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お静かに</a:t>
              </a:r>
            </a:p>
          </p:txBody>
        </p:sp>
      </p:grp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D625D50D-60CC-D197-9644-77B2ADCCA555}"/>
              </a:ext>
            </a:extLst>
          </p:cNvPr>
          <p:cNvGrpSpPr/>
          <p:nvPr/>
        </p:nvGrpSpPr>
        <p:grpSpPr>
          <a:xfrm>
            <a:off x="6884932" y="1181900"/>
            <a:ext cx="2060660" cy="2216880"/>
            <a:chOff x="6884932" y="1181900"/>
            <a:chExt cx="2060660" cy="2216880"/>
          </a:xfrm>
        </p:grpSpPr>
        <p:grpSp>
          <p:nvGrpSpPr>
            <p:cNvPr id="209" name="グループ化 208">
              <a:extLst>
                <a:ext uri="{FF2B5EF4-FFF2-40B4-BE49-F238E27FC236}">
                  <a16:creationId xmlns:a16="http://schemas.microsoft.com/office/drawing/2014/main" id="{6AD66993-F95E-BBE1-5036-2C135AC20464}"/>
                </a:ext>
              </a:extLst>
            </p:cNvPr>
            <p:cNvGrpSpPr/>
            <p:nvPr/>
          </p:nvGrpSpPr>
          <p:grpSpPr>
            <a:xfrm>
              <a:off x="6884932" y="1338124"/>
              <a:ext cx="2060660" cy="2060656"/>
              <a:chOff x="6734148" y="1049300"/>
              <a:chExt cx="2362227" cy="2362225"/>
            </a:xfrm>
          </p:grpSpPr>
          <p:grpSp>
            <p:nvGrpSpPr>
              <p:cNvPr id="149" name="グループ化 148">
                <a:extLst>
                  <a:ext uri="{FF2B5EF4-FFF2-40B4-BE49-F238E27FC236}">
                    <a16:creationId xmlns:a16="http://schemas.microsoft.com/office/drawing/2014/main" id="{5209B74B-6A4E-4246-1ACE-D31BC156CD0C}"/>
                  </a:ext>
                </a:extLst>
              </p:cNvPr>
              <p:cNvGrpSpPr/>
              <p:nvPr/>
            </p:nvGrpSpPr>
            <p:grpSpPr>
              <a:xfrm>
                <a:off x="6734148" y="1049300"/>
                <a:ext cx="2362227" cy="2362225"/>
                <a:chOff x="5037175" y="2753925"/>
                <a:chExt cx="1629386" cy="1629384"/>
              </a:xfrm>
            </p:grpSpPr>
            <p:sp>
              <p:nvSpPr>
                <p:cNvPr id="150" name="楕円 149">
                  <a:extLst>
                    <a:ext uri="{FF2B5EF4-FFF2-40B4-BE49-F238E27FC236}">
                      <a16:creationId xmlns:a16="http://schemas.microsoft.com/office/drawing/2014/main" id="{9B6D96E5-8403-D036-B89C-8DAC96C34017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1" name="楕円 150">
                  <a:extLst>
                    <a:ext uri="{FF2B5EF4-FFF2-40B4-BE49-F238E27FC236}">
                      <a16:creationId xmlns:a16="http://schemas.microsoft.com/office/drawing/2014/main" id="{86E6E123-A20B-3CDE-E489-B3C8D58AC83F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CCECFF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152" name="円: 塗りつぶしなし 151">
                <a:extLst>
                  <a:ext uri="{FF2B5EF4-FFF2-40B4-BE49-F238E27FC236}">
                    <a16:creationId xmlns:a16="http://schemas.microsoft.com/office/drawing/2014/main" id="{BDACA896-E4C9-E94A-EA56-72E9B8C42DD2}"/>
                  </a:ext>
                </a:extLst>
              </p:cNvPr>
              <p:cNvSpPr/>
              <p:nvPr/>
            </p:nvSpPr>
            <p:spPr>
              <a:xfrm>
                <a:off x="6777278" y="1092429"/>
                <a:ext cx="2275966" cy="2275966"/>
              </a:xfrm>
              <a:prstGeom prst="donut">
                <a:avLst>
                  <a:gd name="adj" fmla="val 5265"/>
                </a:avLst>
              </a:pr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63" name="グループ化 162">
                <a:extLst>
                  <a:ext uri="{FF2B5EF4-FFF2-40B4-BE49-F238E27FC236}">
                    <a16:creationId xmlns:a16="http://schemas.microsoft.com/office/drawing/2014/main" id="{09064EDB-1B77-1A94-7961-50E6A90D9E5C}"/>
                  </a:ext>
                </a:extLst>
              </p:cNvPr>
              <p:cNvGrpSpPr/>
              <p:nvPr/>
            </p:nvGrpSpPr>
            <p:grpSpPr>
              <a:xfrm>
                <a:off x="7005353" y="1847850"/>
                <a:ext cx="1825710" cy="784450"/>
                <a:chOff x="3466963" y="4856021"/>
                <a:chExt cx="2990068" cy="830405"/>
              </a:xfrm>
            </p:grpSpPr>
            <p:sp>
              <p:nvSpPr>
                <p:cNvPr id="164" name="フリーフォーム: 図形 163">
                  <a:extLst>
                    <a:ext uri="{FF2B5EF4-FFF2-40B4-BE49-F238E27FC236}">
                      <a16:creationId xmlns:a16="http://schemas.microsoft.com/office/drawing/2014/main" id="{6769A514-0708-9713-22CF-6B3DD27B5A14}"/>
                    </a:ext>
                  </a:extLst>
                </p:cNvPr>
                <p:cNvSpPr/>
                <p:nvPr/>
              </p:nvSpPr>
              <p:spPr bwMode="auto">
                <a:xfrm>
                  <a:off x="3466963" y="4856021"/>
                  <a:ext cx="2990068" cy="830405"/>
                </a:xfrm>
                <a:custGeom>
                  <a:avLst/>
                  <a:gdLst>
                    <a:gd name="connsiteX0" fmla="*/ 1630052 w 2990068"/>
                    <a:gd name="connsiteY0" fmla="*/ 0 h 830405"/>
                    <a:gd name="connsiteX1" fmla="*/ 1764307 w 2990068"/>
                    <a:gd name="connsiteY1" fmla="*/ 3916 h 830405"/>
                    <a:gd name="connsiteX2" fmla="*/ 2985303 w 2990068"/>
                    <a:gd name="connsiteY2" fmla="*/ 397607 h 830405"/>
                    <a:gd name="connsiteX3" fmla="*/ 2990068 w 2990068"/>
                    <a:gd name="connsiteY3" fmla="*/ 413233 h 830405"/>
                    <a:gd name="connsiteX4" fmla="*/ 2985303 w 2990068"/>
                    <a:gd name="connsiteY4" fmla="*/ 428859 h 830405"/>
                    <a:gd name="connsiteX5" fmla="*/ 1495034 w 2990068"/>
                    <a:gd name="connsiteY5" fmla="*/ 830405 h 830405"/>
                    <a:gd name="connsiteX6" fmla="*/ 4765 w 2990068"/>
                    <a:gd name="connsiteY6" fmla="*/ 428859 h 830405"/>
                    <a:gd name="connsiteX7" fmla="*/ 0 w 2990068"/>
                    <a:gd name="connsiteY7" fmla="*/ 413233 h 830405"/>
                    <a:gd name="connsiteX8" fmla="*/ 4765 w 2990068"/>
                    <a:gd name="connsiteY8" fmla="*/ 397607 h 830405"/>
                    <a:gd name="connsiteX9" fmla="*/ 1225761 w 2990068"/>
                    <a:gd name="connsiteY9" fmla="*/ 3916 h 830405"/>
                    <a:gd name="connsiteX10" fmla="*/ 1360017 w 2990068"/>
                    <a:gd name="connsiteY10" fmla="*/ 0 h 830405"/>
                    <a:gd name="connsiteX11" fmla="*/ 1364780 w 2990068"/>
                    <a:gd name="connsiteY11" fmla="*/ 6790 h 830405"/>
                    <a:gd name="connsiteX12" fmla="*/ 1486672 w 2990068"/>
                    <a:gd name="connsiteY12" fmla="*/ 90516 h 830405"/>
                    <a:gd name="connsiteX13" fmla="*/ 1495034 w 2990068"/>
                    <a:gd name="connsiteY13" fmla="*/ 91689 h 830405"/>
                    <a:gd name="connsiteX14" fmla="*/ 1503397 w 2990068"/>
                    <a:gd name="connsiteY14" fmla="*/ 90516 h 830405"/>
                    <a:gd name="connsiteX15" fmla="*/ 1625288 w 2990068"/>
                    <a:gd name="connsiteY15" fmla="*/ 6790 h 8304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990068" h="830405">
                      <a:moveTo>
                        <a:pt x="1630052" y="0"/>
                      </a:moveTo>
                      <a:lnTo>
                        <a:pt x="1764307" y="3916"/>
                      </a:lnTo>
                      <a:cubicBezTo>
                        <a:pt x="2376103" y="40045"/>
                        <a:pt x="2861191" y="197091"/>
                        <a:pt x="2985303" y="397607"/>
                      </a:cubicBezTo>
                      <a:lnTo>
                        <a:pt x="2990068" y="413233"/>
                      </a:lnTo>
                      <a:lnTo>
                        <a:pt x="2985303" y="428859"/>
                      </a:lnTo>
                      <a:cubicBezTo>
                        <a:pt x="2843460" y="658021"/>
                        <a:pt x="2230140" y="830405"/>
                        <a:pt x="1495034" y="830405"/>
                      </a:cubicBezTo>
                      <a:cubicBezTo>
                        <a:pt x="759928" y="830405"/>
                        <a:pt x="146609" y="658021"/>
                        <a:pt x="4765" y="428859"/>
                      </a:cubicBezTo>
                      <a:lnTo>
                        <a:pt x="0" y="413233"/>
                      </a:lnTo>
                      <a:lnTo>
                        <a:pt x="4765" y="397607"/>
                      </a:lnTo>
                      <a:cubicBezTo>
                        <a:pt x="128879" y="197091"/>
                        <a:pt x="613965" y="40045"/>
                        <a:pt x="1225761" y="3916"/>
                      </a:cubicBezTo>
                      <a:lnTo>
                        <a:pt x="1360017" y="0"/>
                      </a:lnTo>
                      <a:lnTo>
                        <a:pt x="1364780" y="6790"/>
                      </a:lnTo>
                      <a:cubicBezTo>
                        <a:pt x="1398963" y="47997"/>
                        <a:pt x="1440681" y="77419"/>
                        <a:pt x="1486672" y="90516"/>
                      </a:cubicBezTo>
                      <a:lnTo>
                        <a:pt x="1495034" y="91689"/>
                      </a:lnTo>
                      <a:lnTo>
                        <a:pt x="1503397" y="90516"/>
                      </a:lnTo>
                      <a:cubicBezTo>
                        <a:pt x="1549388" y="77419"/>
                        <a:pt x="1591106" y="47997"/>
                        <a:pt x="1625288" y="679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5" name="フリーフォーム: 図形 164">
                  <a:extLst>
                    <a:ext uri="{FF2B5EF4-FFF2-40B4-BE49-F238E27FC236}">
                      <a16:creationId xmlns:a16="http://schemas.microsoft.com/office/drawing/2014/main" id="{658CCF52-DA79-362B-B982-DD5A78E8A462}"/>
                    </a:ext>
                  </a:extLst>
                </p:cNvPr>
                <p:cNvSpPr/>
                <p:nvPr/>
              </p:nvSpPr>
              <p:spPr bwMode="auto">
                <a:xfrm>
                  <a:off x="3586694" y="5185169"/>
                  <a:ext cx="2750607" cy="168170"/>
                </a:xfrm>
                <a:custGeom>
                  <a:avLst/>
                  <a:gdLst>
                    <a:gd name="connsiteX0" fmla="*/ 1495034 w 2990068"/>
                    <a:gd name="connsiteY0" fmla="*/ 0 h 834344"/>
                    <a:gd name="connsiteX1" fmla="*/ 2985303 w 2990068"/>
                    <a:gd name="connsiteY1" fmla="*/ 401546 h 834344"/>
                    <a:gd name="connsiteX2" fmla="*/ 2990068 w 2990068"/>
                    <a:gd name="connsiteY2" fmla="*/ 417172 h 834344"/>
                    <a:gd name="connsiteX3" fmla="*/ 2985303 w 2990068"/>
                    <a:gd name="connsiteY3" fmla="*/ 432798 h 834344"/>
                    <a:gd name="connsiteX4" fmla="*/ 1495034 w 2990068"/>
                    <a:gd name="connsiteY4" fmla="*/ 834344 h 834344"/>
                    <a:gd name="connsiteX5" fmla="*/ 4765 w 2990068"/>
                    <a:gd name="connsiteY5" fmla="*/ 432798 h 834344"/>
                    <a:gd name="connsiteX6" fmla="*/ 0 w 2990068"/>
                    <a:gd name="connsiteY6" fmla="*/ 417172 h 834344"/>
                    <a:gd name="connsiteX7" fmla="*/ 4765 w 2990068"/>
                    <a:gd name="connsiteY7" fmla="*/ 401546 h 834344"/>
                    <a:gd name="connsiteX8" fmla="*/ 1495034 w 2990068"/>
                    <a:gd name="connsiteY8" fmla="*/ 0 h 8343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990068" h="834344">
                      <a:moveTo>
                        <a:pt x="1495034" y="0"/>
                      </a:moveTo>
                      <a:cubicBezTo>
                        <a:pt x="2230140" y="0"/>
                        <a:pt x="2843460" y="172385"/>
                        <a:pt x="2985303" y="401546"/>
                      </a:cubicBezTo>
                      <a:lnTo>
                        <a:pt x="2990068" y="417172"/>
                      </a:lnTo>
                      <a:lnTo>
                        <a:pt x="2985303" y="432798"/>
                      </a:lnTo>
                      <a:cubicBezTo>
                        <a:pt x="2843460" y="661960"/>
                        <a:pt x="2230140" y="834344"/>
                        <a:pt x="1495034" y="834344"/>
                      </a:cubicBezTo>
                      <a:cubicBezTo>
                        <a:pt x="759928" y="834344"/>
                        <a:pt x="146609" y="661960"/>
                        <a:pt x="4765" y="432798"/>
                      </a:cubicBezTo>
                      <a:lnTo>
                        <a:pt x="0" y="417172"/>
                      </a:lnTo>
                      <a:lnTo>
                        <a:pt x="4765" y="401546"/>
                      </a:lnTo>
                      <a:cubicBezTo>
                        <a:pt x="146609" y="172385"/>
                        <a:pt x="759928" y="0"/>
                        <a:pt x="1495034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70" name="グループ化 169">
                <a:extLst>
                  <a:ext uri="{FF2B5EF4-FFF2-40B4-BE49-F238E27FC236}">
                    <a16:creationId xmlns:a16="http://schemas.microsoft.com/office/drawing/2014/main" id="{E3949F1C-7736-391F-E469-274B55F9ABC7}"/>
                  </a:ext>
                </a:extLst>
              </p:cNvPr>
              <p:cNvGrpSpPr/>
              <p:nvPr/>
            </p:nvGrpSpPr>
            <p:grpSpPr>
              <a:xfrm>
                <a:off x="7362635" y="1834164"/>
                <a:ext cx="1096174" cy="1096174"/>
                <a:chOff x="5416358" y="164050"/>
                <a:chExt cx="1096174" cy="1096174"/>
              </a:xfrm>
            </p:grpSpPr>
            <p:sp>
              <p:nvSpPr>
                <p:cNvPr id="166" name="正方形/長方形 165">
                  <a:extLst>
                    <a:ext uri="{FF2B5EF4-FFF2-40B4-BE49-F238E27FC236}">
                      <a16:creationId xmlns:a16="http://schemas.microsoft.com/office/drawing/2014/main" id="{F1E17685-D4E5-9E10-444A-F03A81CF5C3E}"/>
                    </a:ext>
                  </a:extLst>
                </p:cNvPr>
                <p:cNvSpPr/>
                <p:nvPr/>
              </p:nvSpPr>
              <p:spPr>
                <a:xfrm rot="2700000">
                  <a:off x="5873880" y="164050"/>
                  <a:ext cx="181130" cy="1096174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69" name="正方形/長方形 168">
                  <a:extLst>
                    <a:ext uri="{FF2B5EF4-FFF2-40B4-BE49-F238E27FC236}">
                      <a16:creationId xmlns:a16="http://schemas.microsoft.com/office/drawing/2014/main" id="{971E5F84-B8D5-D3BE-F19B-A7CA1AD3B5CA}"/>
                    </a:ext>
                  </a:extLst>
                </p:cNvPr>
                <p:cNvSpPr/>
                <p:nvPr/>
              </p:nvSpPr>
              <p:spPr>
                <a:xfrm rot="18900000">
                  <a:off x="5873880" y="164050"/>
                  <a:ext cx="181130" cy="1096174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</p:grpSp>
        </p:grpSp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A5F63CB2-1D3F-53BF-25E8-91797CBE021C}"/>
                </a:ext>
              </a:extLst>
            </p:cNvPr>
            <p:cNvSpPr txBox="1"/>
            <p:nvPr/>
          </p:nvSpPr>
          <p:spPr>
            <a:xfrm>
              <a:off x="7020891" y="1181900"/>
              <a:ext cx="1788742" cy="885949"/>
            </a:xfrm>
            <a:prstGeom prst="rect">
              <a:avLst/>
            </a:prstGeom>
            <a:noFill/>
          </p:spPr>
          <p:txBody>
            <a:bodyPr wrap="square" rtlCol="0">
              <a:prstTxWarp prst="textArchUp">
                <a:avLst>
                  <a:gd name="adj" fmla="val 12065374"/>
                </a:avLst>
              </a:prstTxWarp>
              <a:spAutoFit/>
            </a:bodyPr>
            <a:lstStyle/>
            <a:p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お 静 か に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156707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12386D1A-0C5F-067A-8C2E-C1874588B85B}"/>
              </a:ext>
            </a:extLst>
          </p:cNvPr>
          <p:cNvGrpSpPr/>
          <p:nvPr/>
        </p:nvGrpSpPr>
        <p:grpSpPr>
          <a:xfrm>
            <a:off x="3125638" y="580009"/>
            <a:ext cx="3654724" cy="3654718"/>
            <a:chOff x="838173" y="1049300"/>
            <a:chExt cx="2362227" cy="2362225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7AFCDA3C-8884-C4FE-4FD8-F4E3663217B9}"/>
                </a:ext>
              </a:extLst>
            </p:cNvPr>
            <p:cNvGrpSpPr/>
            <p:nvPr/>
          </p:nvGrpSpPr>
          <p:grpSpPr>
            <a:xfrm>
              <a:off x="838173" y="1049300"/>
              <a:ext cx="2362227" cy="2362225"/>
              <a:chOff x="5037175" y="2753925"/>
              <a:chExt cx="1629386" cy="1629384"/>
            </a:xfrm>
            <a:solidFill>
              <a:srgbClr val="CCECFF"/>
            </a:solidFill>
          </p:grpSpPr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F62C7C2D-6FA8-BD13-CFBF-81B1EC16BD43}"/>
                  </a:ext>
                </a:extLst>
              </p:cNvPr>
              <p:cNvSpPr/>
              <p:nvPr/>
            </p:nvSpPr>
            <p:spPr bwMode="auto">
              <a:xfrm>
                <a:off x="5037175" y="2753925"/>
                <a:ext cx="1629386" cy="1629384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楕円 27">
                <a:extLst>
                  <a:ext uri="{FF2B5EF4-FFF2-40B4-BE49-F238E27FC236}">
                    <a16:creationId xmlns:a16="http://schemas.microsoft.com/office/drawing/2014/main" id="{3D109E9F-9F66-447F-6882-2B57718332D6}"/>
                  </a:ext>
                </a:extLst>
              </p:cNvPr>
              <p:cNvSpPr/>
              <p:nvPr/>
            </p:nvSpPr>
            <p:spPr bwMode="auto">
              <a:xfrm>
                <a:off x="5147359" y="2864739"/>
                <a:ext cx="1409016" cy="1409016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928BF3D6-96D0-2714-D037-987F1372C4B1}"/>
                </a:ext>
              </a:extLst>
            </p:cNvPr>
            <p:cNvGrpSpPr/>
            <p:nvPr/>
          </p:nvGrpSpPr>
          <p:grpSpPr>
            <a:xfrm>
              <a:off x="1378163" y="1348952"/>
              <a:ext cx="1226269" cy="1857887"/>
              <a:chOff x="-3193634" y="-218464"/>
              <a:chExt cx="2109043" cy="3195354"/>
            </a:xfrm>
          </p:grpSpPr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62C92B29-4292-BDCC-34D3-5FB4DEB704C1}"/>
                  </a:ext>
                </a:extLst>
              </p:cNvPr>
              <p:cNvSpPr/>
              <p:nvPr/>
            </p:nvSpPr>
            <p:spPr bwMode="auto">
              <a:xfrm>
                <a:off x="-3193634" y="-218464"/>
                <a:ext cx="2109043" cy="3195354"/>
              </a:xfrm>
              <a:custGeom>
                <a:avLst/>
                <a:gdLst>
                  <a:gd name="connsiteX0" fmla="*/ 996741 w 2109043"/>
                  <a:gd name="connsiteY0" fmla="*/ 0 h 3195354"/>
                  <a:gd name="connsiteX1" fmla="*/ 1058360 w 2109043"/>
                  <a:gd name="connsiteY1" fmla="*/ 5784 h 3195354"/>
                  <a:gd name="connsiteX2" fmla="*/ 1119969 w 2109043"/>
                  <a:gd name="connsiteY2" fmla="*/ 1 h 3195354"/>
                  <a:gd name="connsiteX3" fmla="*/ 2014167 w 2109043"/>
                  <a:gd name="connsiteY3" fmla="*/ 832594 h 3195354"/>
                  <a:gd name="connsiteX4" fmla="*/ 2010352 w 2109043"/>
                  <a:gd name="connsiteY4" fmla="*/ 902936 h 3195354"/>
                  <a:gd name="connsiteX5" fmla="*/ 2033785 w 2109043"/>
                  <a:gd name="connsiteY5" fmla="*/ 922006 h 3195354"/>
                  <a:gd name="connsiteX6" fmla="*/ 2092347 w 2109043"/>
                  <a:gd name="connsiteY6" fmla="*/ 1266029 h 3195354"/>
                  <a:gd name="connsiteX7" fmla="*/ 1821203 w 2109043"/>
                  <a:gd name="connsiteY7" fmla="*/ 1542471 h 3195354"/>
                  <a:gd name="connsiteX8" fmla="*/ 1793516 w 2109043"/>
                  <a:gd name="connsiteY8" fmla="*/ 1539209 h 3195354"/>
                  <a:gd name="connsiteX9" fmla="*/ 1748746 w 2109043"/>
                  <a:gd name="connsiteY9" fmla="*/ 1628380 h 3195354"/>
                  <a:gd name="connsiteX10" fmla="*/ 1266425 w 2109043"/>
                  <a:gd name="connsiteY10" fmla="*/ 1996887 h 3195354"/>
                  <a:gd name="connsiteX11" fmla="*/ 1233117 w 2109043"/>
                  <a:gd name="connsiteY11" fmla="*/ 2003777 h 3195354"/>
                  <a:gd name="connsiteX12" fmla="*/ 1257290 w 2109043"/>
                  <a:gd name="connsiteY12" fmla="*/ 2160205 h 3195354"/>
                  <a:gd name="connsiteX13" fmla="*/ 1683632 w 2109043"/>
                  <a:gd name="connsiteY13" fmla="*/ 2160205 h 3195354"/>
                  <a:gd name="connsiteX14" fmla="*/ 1899999 w 2109043"/>
                  <a:gd name="connsiteY14" fmla="*/ 2376572 h 3195354"/>
                  <a:gd name="connsiteX15" fmla="*/ 1899999 w 2109043"/>
                  <a:gd name="connsiteY15" fmla="*/ 3195354 h 3195354"/>
                  <a:gd name="connsiteX16" fmla="*/ 261699 w 2109043"/>
                  <a:gd name="connsiteY16" fmla="*/ 3195354 h 3195354"/>
                  <a:gd name="connsiteX17" fmla="*/ 261699 w 2109043"/>
                  <a:gd name="connsiteY17" fmla="*/ 2376572 h 3195354"/>
                  <a:gd name="connsiteX18" fmla="*/ 478066 w 2109043"/>
                  <a:gd name="connsiteY18" fmla="*/ 2160205 h 3195354"/>
                  <a:gd name="connsiteX19" fmla="*/ 859402 w 2109043"/>
                  <a:gd name="connsiteY19" fmla="*/ 2160205 h 3195354"/>
                  <a:gd name="connsiteX20" fmla="*/ 883575 w 2109043"/>
                  <a:gd name="connsiteY20" fmla="*/ 2003777 h 3195354"/>
                  <a:gd name="connsiteX21" fmla="*/ 850270 w 2109043"/>
                  <a:gd name="connsiteY21" fmla="*/ 1996887 h 3195354"/>
                  <a:gd name="connsiteX22" fmla="*/ 367948 w 2109043"/>
                  <a:gd name="connsiteY22" fmla="*/ 1628380 h 3195354"/>
                  <a:gd name="connsiteX23" fmla="*/ 322751 w 2109043"/>
                  <a:gd name="connsiteY23" fmla="*/ 1538359 h 3195354"/>
                  <a:gd name="connsiteX24" fmla="*/ 287841 w 2109043"/>
                  <a:gd name="connsiteY24" fmla="*/ 1542472 h 3195354"/>
                  <a:gd name="connsiteX25" fmla="*/ 16696 w 2109043"/>
                  <a:gd name="connsiteY25" fmla="*/ 1266030 h 3195354"/>
                  <a:gd name="connsiteX26" fmla="*/ 75258 w 2109043"/>
                  <a:gd name="connsiteY26" fmla="*/ 922008 h 3195354"/>
                  <a:gd name="connsiteX27" fmla="*/ 106034 w 2109043"/>
                  <a:gd name="connsiteY27" fmla="*/ 896961 h 3195354"/>
                  <a:gd name="connsiteX28" fmla="*/ 102543 w 2109043"/>
                  <a:gd name="connsiteY28" fmla="*/ 832593 h 3195354"/>
                  <a:gd name="connsiteX29" fmla="*/ 996741 w 2109043"/>
                  <a:gd name="connsiteY29" fmla="*/ 0 h 31953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2109043" h="3195354">
                    <a:moveTo>
                      <a:pt x="996741" y="0"/>
                    </a:moveTo>
                    <a:lnTo>
                      <a:pt x="1058360" y="5784"/>
                    </a:lnTo>
                    <a:lnTo>
                      <a:pt x="1119969" y="1"/>
                    </a:lnTo>
                    <a:cubicBezTo>
                      <a:pt x="1613821" y="1"/>
                      <a:pt x="2014167" y="372766"/>
                      <a:pt x="2014167" y="832594"/>
                    </a:cubicBezTo>
                    <a:lnTo>
                      <a:pt x="2010352" y="902936"/>
                    </a:lnTo>
                    <a:lnTo>
                      <a:pt x="2033785" y="922006"/>
                    </a:lnTo>
                    <a:cubicBezTo>
                      <a:pt x="2102912" y="994623"/>
                      <a:pt x="2129246" y="1128318"/>
                      <a:pt x="2092347" y="1266029"/>
                    </a:cubicBezTo>
                    <a:cubicBezTo>
                      <a:pt x="2049297" y="1426692"/>
                      <a:pt x="1934444" y="1539587"/>
                      <a:pt x="1821203" y="1542471"/>
                    </a:cubicBezTo>
                    <a:lnTo>
                      <a:pt x="1793516" y="1539209"/>
                    </a:lnTo>
                    <a:lnTo>
                      <a:pt x="1748746" y="1628380"/>
                    </a:lnTo>
                    <a:cubicBezTo>
                      <a:pt x="1636529" y="1807951"/>
                      <a:pt x="1465947" y="1941391"/>
                      <a:pt x="1266425" y="1996887"/>
                    </a:cubicBezTo>
                    <a:lnTo>
                      <a:pt x="1233117" y="2003777"/>
                    </a:lnTo>
                    <a:lnTo>
                      <a:pt x="1257290" y="2160205"/>
                    </a:lnTo>
                    <a:lnTo>
                      <a:pt x="1683632" y="2160205"/>
                    </a:lnTo>
                    <a:cubicBezTo>
                      <a:pt x="1803128" y="2160205"/>
                      <a:pt x="1899999" y="2257076"/>
                      <a:pt x="1899999" y="2376572"/>
                    </a:cubicBezTo>
                    <a:lnTo>
                      <a:pt x="1899999" y="3195354"/>
                    </a:lnTo>
                    <a:lnTo>
                      <a:pt x="261699" y="3195354"/>
                    </a:lnTo>
                    <a:lnTo>
                      <a:pt x="261699" y="2376572"/>
                    </a:lnTo>
                    <a:cubicBezTo>
                      <a:pt x="261699" y="2257076"/>
                      <a:pt x="358570" y="2160205"/>
                      <a:pt x="478066" y="2160205"/>
                    </a:cubicBezTo>
                    <a:lnTo>
                      <a:pt x="859402" y="2160205"/>
                    </a:lnTo>
                    <a:lnTo>
                      <a:pt x="883575" y="2003777"/>
                    </a:lnTo>
                    <a:lnTo>
                      <a:pt x="850270" y="1996887"/>
                    </a:lnTo>
                    <a:cubicBezTo>
                      <a:pt x="650748" y="1941391"/>
                      <a:pt x="480165" y="1807951"/>
                      <a:pt x="367948" y="1628380"/>
                    </a:cubicBezTo>
                    <a:lnTo>
                      <a:pt x="322751" y="1538359"/>
                    </a:lnTo>
                    <a:lnTo>
                      <a:pt x="287841" y="1542472"/>
                    </a:lnTo>
                    <a:cubicBezTo>
                      <a:pt x="174599" y="1539588"/>
                      <a:pt x="59746" y="1426693"/>
                      <a:pt x="16696" y="1266030"/>
                    </a:cubicBezTo>
                    <a:cubicBezTo>
                      <a:pt x="-20203" y="1128320"/>
                      <a:pt x="6131" y="994625"/>
                      <a:pt x="75258" y="922008"/>
                    </a:cubicBezTo>
                    <a:lnTo>
                      <a:pt x="106034" y="896961"/>
                    </a:lnTo>
                    <a:lnTo>
                      <a:pt x="102543" y="832593"/>
                    </a:lnTo>
                    <a:cubicBezTo>
                      <a:pt x="102543" y="372765"/>
                      <a:pt x="502889" y="0"/>
                      <a:pt x="99674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BC3677B4-1607-85B4-5D53-D76259C6A547}"/>
                  </a:ext>
                </a:extLst>
              </p:cNvPr>
              <p:cNvSpPr/>
              <p:nvPr/>
            </p:nvSpPr>
            <p:spPr bwMode="auto">
              <a:xfrm>
                <a:off x="-2684842" y="747162"/>
                <a:ext cx="1108963" cy="727982"/>
              </a:xfrm>
              <a:custGeom>
                <a:avLst/>
                <a:gdLst>
                  <a:gd name="connsiteX0" fmla="*/ 264274 w 1108963"/>
                  <a:gd name="connsiteY0" fmla="*/ 664680 h 727982"/>
                  <a:gd name="connsiteX1" fmla="*/ 833192 w 1108963"/>
                  <a:gd name="connsiteY1" fmla="*/ 664680 h 727982"/>
                  <a:gd name="connsiteX2" fmla="*/ 864843 w 1108963"/>
                  <a:gd name="connsiteY2" fmla="*/ 696331 h 727982"/>
                  <a:gd name="connsiteX3" fmla="*/ 833192 w 1108963"/>
                  <a:gd name="connsiteY3" fmla="*/ 727982 h 727982"/>
                  <a:gd name="connsiteX4" fmla="*/ 264274 w 1108963"/>
                  <a:gd name="connsiteY4" fmla="*/ 727982 h 727982"/>
                  <a:gd name="connsiteX5" fmla="*/ 232623 w 1108963"/>
                  <a:gd name="connsiteY5" fmla="*/ 696331 h 727982"/>
                  <a:gd name="connsiteX6" fmla="*/ 264274 w 1108963"/>
                  <a:gd name="connsiteY6" fmla="*/ 664680 h 727982"/>
                  <a:gd name="connsiteX7" fmla="*/ 1011893 w 1108963"/>
                  <a:gd name="connsiteY7" fmla="*/ 0 h 727982"/>
                  <a:gd name="connsiteX8" fmla="*/ 1108963 w 1108963"/>
                  <a:gd name="connsiteY8" fmla="*/ 97070 h 727982"/>
                  <a:gd name="connsiteX9" fmla="*/ 1108962 w 1108963"/>
                  <a:gd name="connsiteY9" fmla="*/ 225455 h 727982"/>
                  <a:gd name="connsiteX10" fmla="*/ 1011892 w 1108963"/>
                  <a:gd name="connsiteY10" fmla="*/ 322525 h 727982"/>
                  <a:gd name="connsiteX11" fmla="*/ 1011893 w 1108963"/>
                  <a:gd name="connsiteY11" fmla="*/ 322524 h 727982"/>
                  <a:gd name="connsiteX12" fmla="*/ 914823 w 1108963"/>
                  <a:gd name="connsiteY12" fmla="*/ 225454 h 727982"/>
                  <a:gd name="connsiteX13" fmla="*/ 914823 w 1108963"/>
                  <a:gd name="connsiteY13" fmla="*/ 97070 h 727982"/>
                  <a:gd name="connsiteX14" fmla="*/ 1011893 w 1108963"/>
                  <a:gd name="connsiteY14" fmla="*/ 0 h 727982"/>
                  <a:gd name="connsiteX15" fmla="*/ 97070 w 1108963"/>
                  <a:gd name="connsiteY15" fmla="*/ 0 h 727982"/>
                  <a:gd name="connsiteX16" fmla="*/ 194140 w 1108963"/>
                  <a:gd name="connsiteY16" fmla="*/ 97070 h 727982"/>
                  <a:gd name="connsiteX17" fmla="*/ 194139 w 1108963"/>
                  <a:gd name="connsiteY17" fmla="*/ 225455 h 727982"/>
                  <a:gd name="connsiteX18" fmla="*/ 97069 w 1108963"/>
                  <a:gd name="connsiteY18" fmla="*/ 322525 h 727982"/>
                  <a:gd name="connsiteX19" fmla="*/ 97070 w 1108963"/>
                  <a:gd name="connsiteY19" fmla="*/ 322524 h 727982"/>
                  <a:gd name="connsiteX20" fmla="*/ 0 w 1108963"/>
                  <a:gd name="connsiteY20" fmla="*/ 225454 h 727982"/>
                  <a:gd name="connsiteX21" fmla="*/ 0 w 1108963"/>
                  <a:gd name="connsiteY21" fmla="*/ 97070 h 727982"/>
                  <a:gd name="connsiteX22" fmla="*/ 97070 w 1108963"/>
                  <a:gd name="connsiteY22" fmla="*/ 0 h 7279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108963" h="727982">
                    <a:moveTo>
                      <a:pt x="264274" y="664680"/>
                    </a:moveTo>
                    <a:lnTo>
                      <a:pt x="833192" y="664680"/>
                    </a:lnTo>
                    <a:cubicBezTo>
                      <a:pt x="850672" y="664680"/>
                      <a:pt x="864843" y="678851"/>
                      <a:pt x="864843" y="696331"/>
                    </a:cubicBezTo>
                    <a:cubicBezTo>
                      <a:pt x="864843" y="713811"/>
                      <a:pt x="850672" y="727982"/>
                      <a:pt x="833192" y="727982"/>
                    </a:cubicBezTo>
                    <a:lnTo>
                      <a:pt x="264274" y="727982"/>
                    </a:lnTo>
                    <a:cubicBezTo>
                      <a:pt x="246794" y="727982"/>
                      <a:pt x="232623" y="713811"/>
                      <a:pt x="232623" y="696331"/>
                    </a:cubicBezTo>
                    <a:cubicBezTo>
                      <a:pt x="232623" y="678851"/>
                      <a:pt x="246794" y="664680"/>
                      <a:pt x="264274" y="664680"/>
                    </a:cubicBezTo>
                    <a:close/>
                    <a:moveTo>
                      <a:pt x="1011893" y="0"/>
                    </a:moveTo>
                    <a:cubicBezTo>
                      <a:pt x="1065503" y="0"/>
                      <a:pt x="1108963" y="43460"/>
                      <a:pt x="1108963" y="97070"/>
                    </a:cubicBezTo>
                    <a:cubicBezTo>
                      <a:pt x="1108963" y="139865"/>
                      <a:pt x="1108962" y="182660"/>
                      <a:pt x="1108962" y="225455"/>
                    </a:cubicBezTo>
                    <a:cubicBezTo>
                      <a:pt x="1108962" y="279065"/>
                      <a:pt x="1065502" y="322525"/>
                      <a:pt x="1011892" y="322525"/>
                    </a:cubicBezTo>
                    <a:lnTo>
                      <a:pt x="1011893" y="322524"/>
                    </a:lnTo>
                    <a:cubicBezTo>
                      <a:pt x="958283" y="322524"/>
                      <a:pt x="914823" y="279064"/>
                      <a:pt x="914823" y="225454"/>
                    </a:cubicBezTo>
                    <a:lnTo>
                      <a:pt x="914823" y="97070"/>
                    </a:lnTo>
                    <a:cubicBezTo>
                      <a:pt x="914823" y="43460"/>
                      <a:pt x="958283" y="0"/>
                      <a:pt x="1011893" y="0"/>
                    </a:cubicBezTo>
                    <a:close/>
                    <a:moveTo>
                      <a:pt x="97070" y="0"/>
                    </a:moveTo>
                    <a:cubicBezTo>
                      <a:pt x="150680" y="0"/>
                      <a:pt x="194140" y="43460"/>
                      <a:pt x="194140" y="97070"/>
                    </a:cubicBezTo>
                    <a:cubicBezTo>
                      <a:pt x="194140" y="139865"/>
                      <a:pt x="194139" y="182660"/>
                      <a:pt x="194139" y="225455"/>
                    </a:cubicBezTo>
                    <a:cubicBezTo>
                      <a:pt x="194139" y="279065"/>
                      <a:pt x="150679" y="322525"/>
                      <a:pt x="97069" y="322525"/>
                    </a:cubicBezTo>
                    <a:lnTo>
                      <a:pt x="97070" y="322524"/>
                    </a:lnTo>
                    <a:cubicBezTo>
                      <a:pt x="43460" y="322524"/>
                      <a:pt x="0" y="279064"/>
                      <a:pt x="0" y="225454"/>
                    </a:cubicBezTo>
                    <a:lnTo>
                      <a:pt x="0" y="97070"/>
                    </a:lnTo>
                    <a:cubicBezTo>
                      <a:pt x="0" y="43460"/>
                      <a:pt x="43460" y="0"/>
                      <a:pt x="9707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0" name="楕円 19">
              <a:extLst>
                <a:ext uri="{FF2B5EF4-FFF2-40B4-BE49-F238E27FC236}">
                  <a16:creationId xmlns:a16="http://schemas.microsoft.com/office/drawing/2014/main" id="{504DCD9C-5106-D22F-ED2F-9C1FFC43D2CC}"/>
                </a:ext>
              </a:extLst>
            </p:cNvPr>
            <p:cNvSpPr/>
            <p:nvPr/>
          </p:nvSpPr>
          <p:spPr>
            <a:xfrm>
              <a:off x="1596459" y="3068636"/>
              <a:ext cx="810191" cy="227190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16F14259-5602-116C-F25D-165AD1BB3053}"/>
                </a:ext>
              </a:extLst>
            </p:cNvPr>
            <p:cNvGrpSpPr/>
            <p:nvPr/>
          </p:nvGrpSpPr>
          <p:grpSpPr>
            <a:xfrm>
              <a:off x="1889779" y="2189025"/>
              <a:ext cx="717586" cy="1017814"/>
              <a:chOff x="1889779" y="2189025"/>
              <a:chExt cx="717586" cy="1017814"/>
            </a:xfrm>
          </p:grpSpPr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33A359B8-762E-3CE0-812F-6B1EB6161247}"/>
                  </a:ext>
                </a:extLst>
              </p:cNvPr>
              <p:cNvSpPr/>
              <p:nvPr/>
            </p:nvSpPr>
            <p:spPr>
              <a:xfrm>
                <a:off x="1889779" y="2189025"/>
                <a:ext cx="717586" cy="1017814"/>
              </a:xfrm>
              <a:custGeom>
                <a:avLst/>
                <a:gdLst>
                  <a:gd name="connsiteX0" fmla="*/ 13490 w 1227597"/>
                  <a:gd name="connsiteY0" fmla="*/ 782456 h 1741206"/>
                  <a:gd name="connsiteX1" fmla="*/ 13491 w 1227597"/>
                  <a:gd name="connsiteY1" fmla="*/ 782456 h 1741206"/>
                  <a:gd name="connsiteX2" fmla="*/ 13491 w 1227597"/>
                  <a:gd name="connsiteY2" fmla="*/ 782457 h 1741206"/>
                  <a:gd name="connsiteX3" fmla="*/ 235592 w 1227597"/>
                  <a:gd name="connsiteY3" fmla="*/ 0 h 1741206"/>
                  <a:gd name="connsiteX4" fmla="*/ 273493 w 1227597"/>
                  <a:gd name="connsiteY4" fmla="*/ 7652 h 1741206"/>
                  <a:gd name="connsiteX5" fmla="*/ 332962 w 1227597"/>
                  <a:gd name="connsiteY5" fmla="*/ 97371 h 1741206"/>
                  <a:gd name="connsiteX6" fmla="*/ 332962 w 1227597"/>
                  <a:gd name="connsiteY6" fmla="*/ 373041 h 1741206"/>
                  <a:gd name="connsiteX7" fmla="*/ 353261 w 1227597"/>
                  <a:gd name="connsiteY7" fmla="*/ 359355 h 1741206"/>
                  <a:gd name="connsiteX8" fmla="*/ 389646 w 1227597"/>
                  <a:gd name="connsiteY8" fmla="*/ 352009 h 1741206"/>
                  <a:gd name="connsiteX9" fmla="*/ 483121 w 1227597"/>
                  <a:gd name="connsiteY9" fmla="*/ 445484 h 1741206"/>
                  <a:gd name="connsiteX10" fmla="*/ 483121 w 1227597"/>
                  <a:gd name="connsiteY10" fmla="*/ 500337 h 1741206"/>
                  <a:gd name="connsiteX11" fmla="*/ 483122 w 1227597"/>
                  <a:gd name="connsiteY11" fmla="*/ 500337 h 1741206"/>
                  <a:gd name="connsiteX12" fmla="*/ 483122 w 1227597"/>
                  <a:gd name="connsiteY12" fmla="*/ 469499 h 1741206"/>
                  <a:gd name="connsiteX13" fmla="*/ 576597 w 1227597"/>
                  <a:gd name="connsiteY13" fmla="*/ 376024 h 1741206"/>
                  <a:gd name="connsiteX14" fmla="*/ 670072 w 1227597"/>
                  <a:gd name="connsiteY14" fmla="*/ 469499 h 1741206"/>
                  <a:gd name="connsiteX15" fmla="*/ 670072 w 1227597"/>
                  <a:gd name="connsiteY15" fmla="*/ 475098 h 1741206"/>
                  <a:gd name="connsiteX16" fmla="*/ 685130 w 1227597"/>
                  <a:gd name="connsiteY16" fmla="*/ 452765 h 1741206"/>
                  <a:gd name="connsiteX17" fmla="*/ 709222 w 1227597"/>
                  <a:gd name="connsiteY17" fmla="*/ 436521 h 1741206"/>
                  <a:gd name="connsiteX18" fmla="*/ 738725 w 1227597"/>
                  <a:gd name="connsiteY18" fmla="*/ 430565 h 1741206"/>
                  <a:gd name="connsiteX19" fmla="*/ 768228 w 1227597"/>
                  <a:gd name="connsiteY19" fmla="*/ 436521 h 1741206"/>
                  <a:gd name="connsiteX20" fmla="*/ 814521 w 1227597"/>
                  <a:gd name="connsiteY20" fmla="*/ 506361 h 1741206"/>
                  <a:gd name="connsiteX21" fmla="*/ 814521 w 1227597"/>
                  <a:gd name="connsiteY21" fmla="*/ 734744 h 1741206"/>
                  <a:gd name="connsiteX22" fmla="*/ 815305 w 1227597"/>
                  <a:gd name="connsiteY22" fmla="*/ 742526 h 1741206"/>
                  <a:gd name="connsiteX23" fmla="*/ 815305 w 1227597"/>
                  <a:gd name="connsiteY23" fmla="*/ 888077 h 1741206"/>
                  <a:gd name="connsiteX24" fmla="*/ 796273 w 1227597"/>
                  <a:gd name="connsiteY24" fmla="*/ 982348 h 1741206"/>
                  <a:gd name="connsiteX25" fmla="*/ 789730 w 1227597"/>
                  <a:gd name="connsiteY25" fmla="*/ 994402 h 1741206"/>
                  <a:gd name="connsiteX26" fmla="*/ 1189058 w 1227597"/>
                  <a:gd name="connsiteY26" fmla="*/ 1470496 h 1741206"/>
                  <a:gd name="connsiteX27" fmla="*/ 1168699 w 1227597"/>
                  <a:gd name="connsiteY27" fmla="*/ 1702667 h 1741206"/>
                  <a:gd name="connsiteX28" fmla="*/ 936527 w 1227597"/>
                  <a:gd name="connsiteY28" fmla="*/ 1682308 h 1741206"/>
                  <a:gd name="connsiteX29" fmla="*/ 473498 w 1227597"/>
                  <a:gd name="connsiteY29" fmla="*/ 1130266 h 1741206"/>
                  <a:gd name="connsiteX30" fmla="*/ 376917 w 1227597"/>
                  <a:gd name="connsiteY30" fmla="*/ 1130266 h 1741206"/>
                  <a:gd name="connsiteX31" fmla="*/ 139649 w 1227597"/>
                  <a:gd name="connsiteY31" fmla="*/ 936887 h 1741206"/>
                  <a:gd name="connsiteX32" fmla="*/ 137072 w 1227597"/>
                  <a:gd name="connsiteY32" fmla="*/ 911318 h 1741206"/>
                  <a:gd name="connsiteX33" fmla="*/ 45933 w 1227597"/>
                  <a:gd name="connsiteY33" fmla="*/ 820179 h 1741206"/>
                  <a:gd name="connsiteX34" fmla="*/ 42108 w 1227597"/>
                  <a:gd name="connsiteY34" fmla="*/ 814418 h 1741206"/>
                  <a:gd name="connsiteX35" fmla="*/ 40962 w 1227597"/>
                  <a:gd name="connsiteY35" fmla="*/ 812921 h 1741206"/>
                  <a:gd name="connsiteX36" fmla="*/ 39910 w 1227597"/>
                  <a:gd name="connsiteY36" fmla="*/ 812408 h 1741206"/>
                  <a:gd name="connsiteX37" fmla="*/ 13491 w 1227597"/>
                  <a:gd name="connsiteY37" fmla="*/ 782456 h 1741206"/>
                  <a:gd name="connsiteX38" fmla="*/ 761 w 1227597"/>
                  <a:gd name="connsiteY38" fmla="*/ 744601 h 1741206"/>
                  <a:gd name="connsiteX39" fmla="*/ 50304 w 1227597"/>
                  <a:gd name="connsiteY39" fmla="*/ 645067 h 1741206"/>
                  <a:gd name="connsiteX40" fmla="*/ 133087 w 1227597"/>
                  <a:gd name="connsiteY40" fmla="*/ 597273 h 1741206"/>
                  <a:gd name="connsiteX41" fmla="*/ 138221 w 1227597"/>
                  <a:gd name="connsiteY41" fmla="*/ 97371 h 1741206"/>
                  <a:gd name="connsiteX42" fmla="*/ 197691 w 1227597"/>
                  <a:gd name="connsiteY42" fmla="*/ 7652 h 1741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</a:cxnLst>
                <a:rect l="l" t="t" r="r" b="b"/>
                <a:pathLst>
                  <a:path w="1227597" h="1741206">
                    <a:moveTo>
                      <a:pt x="13490" y="782456"/>
                    </a:moveTo>
                    <a:lnTo>
                      <a:pt x="13491" y="782456"/>
                    </a:lnTo>
                    <a:lnTo>
                      <a:pt x="13491" y="782457"/>
                    </a:lnTo>
                    <a:close/>
                    <a:moveTo>
                      <a:pt x="235592" y="0"/>
                    </a:moveTo>
                    <a:lnTo>
                      <a:pt x="273493" y="7652"/>
                    </a:lnTo>
                    <a:cubicBezTo>
                      <a:pt x="308441" y="22434"/>
                      <a:pt x="332962" y="57038"/>
                      <a:pt x="332962" y="97371"/>
                    </a:cubicBezTo>
                    <a:lnTo>
                      <a:pt x="332962" y="373041"/>
                    </a:lnTo>
                    <a:lnTo>
                      <a:pt x="353261" y="359355"/>
                    </a:lnTo>
                    <a:cubicBezTo>
                      <a:pt x="364444" y="354625"/>
                      <a:pt x="376740" y="352009"/>
                      <a:pt x="389646" y="352009"/>
                    </a:cubicBezTo>
                    <a:cubicBezTo>
                      <a:pt x="441271" y="352009"/>
                      <a:pt x="483121" y="393859"/>
                      <a:pt x="483121" y="445484"/>
                    </a:cubicBezTo>
                    <a:lnTo>
                      <a:pt x="483121" y="500337"/>
                    </a:lnTo>
                    <a:lnTo>
                      <a:pt x="483122" y="500337"/>
                    </a:lnTo>
                    <a:lnTo>
                      <a:pt x="483122" y="469499"/>
                    </a:lnTo>
                    <a:cubicBezTo>
                      <a:pt x="483122" y="417874"/>
                      <a:pt x="524972" y="376024"/>
                      <a:pt x="576597" y="376024"/>
                    </a:cubicBezTo>
                    <a:cubicBezTo>
                      <a:pt x="628222" y="376024"/>
                      <a:pt x="670072" y="417874"/>
                      <a:pt x="670072" y="469499"/>
                    </a:cubicBezTo>
                    <a:lnTo>
                      <a:pt x="670072" y="475098"/>
                    </a:lnTo>
                    <a:lnTo>
                      <a:pt x="685130" y="452765"/>
                    </a:lnTo>
                    <a:cubicBezTo>
                      <a:pt x="691988" y="445907"/>
                      <a:pt x="700154" y="440357"/>
                      <a:pt x="709222" y="436521"/>
                    </a:cubicBezTo>
                    <a:lnTo>
                      <a:pt x="738725" y="430565"/>
                    </a:lnTo>
                    <a:lnTo>
                      <a:pt x="768228" y="436521"/>
                    </a:lnTo>
                    <a:cubicBezTo>
                      <a:pt x="795432" y="448028"/>
                      <a:pt x="814521" y="474965"/>
                      <a:pt x="814521" y="506361"/>
                    </a:cubicBezTo>
                    <a:lnTo>
                      <a:pt x="814521" y="734744"/>
                    </a:lnTo>
                    <a:lnTo>
                      <a:pt x="815305" y="742526"/>
                    </a:lnTo>
                    <a:lnTo>
                      <a:pt x="815305" y="888077"/>
                    </a:lnTo>
                    <a:cubicBezTo>
                      <a:pt x="815305" y="921517"/>
                      <a:pt x="808528" y="953373"/>
                      <a:pt x="796273" y="982348"/>
                    </a:cubicBezTo>
                    <a:lnTo>
                      <a:pt x="789730" y="994402"/>
                    </a:lnTo>
                    <a:lnTo>
                      <a:pt x="1189058" y="1470496"/>
                    </a:lnTo>
                    <a:cubicBezTo>
                      <a:pt x="1247549" y="1540230"/>
                      <a:pt x="1238434" y="1644176"/>
                      <a:pt x="1168699" y="1702667"/>
                    </a:cubicBezTo>
                    <a:cubicBezTo>
                      <a:pt x="1098964" y="1761158"/>
                      <a:pt x="995018" y="1752043"/>
                      <a:pt x="936527" y="1682308"/>
                    </a:cubicBezTo>
                    <a:lnTo>
                      <a:pt x="473498" y="1130266"/>
                    </a:lnTo>
                    <a:lnTo>
                      <a:pt x="376917" y="1130266"/>
                    </a:lnTo>
                    <a:cubicBezTo>
                      <a:pt x="259880" y="1130266"/>
                      <a:pt x="162232" y="1047248"/>
                      <a:pt x="139649" y="936887"/>
                    </a:cubicBezTo>
                    <a:lnTo>
                      <a:pt x="137072" y="911318"/>
                    </a:lnTo>
                    <a:lnTo>
                      <a:pt x="45933" y="820179"/>
                    </a:lnTo>
                    <a:lnTo>
                      <a:pt x="42108" y="814418"/>
                    </a:lnTo>
                    <a:lnTo>
                      <a:pt x="40962" y="812921"/>
                    </a:lnTo>
                    <a:lnTo>
                      <a:pt x="39910" y="812408"/>
                    </a:lnTo>
                    <a:lnTo>
                      <a:pt x="13491" y="782456"/>
                    </a:lnTo>
                    <a:lnTo>
                      <a:pt x="761" y="744601"/>
                    </a:lnTo>
                    <a:cubicBezTo>
                      <a:pt x="-4065" y="705705"/>
                      <a:pt x="14226" y="665897"/>
                      <a:pt x="50304" y="645067"/>
                    </a:cubicBezTo>
                    <a:lnTo>
                      <a:pt x="133087" y="597273"/>
                    </a:lnTo>
                    <a:lnTo>
                      <a:pt x="138221" y="97371"/>
                    </a:lnTo>
                    <a:cubicBezTo>
                      <a:pt x="138221" y="57038"/>
                      <a:pt x="162743" y="22434"/>
                      <a:pt x="197691" y="7652"/>
                    </a:cubicBezTo>
                    <a:close/>
                  </a:path>
                </a:pathLst>
              </a:custGeom>
              <a:solidFill>
                <a:schemeClr val="bg1"/>
              </a:solidFill>
              <a:ln w="57150" cap="flat" cmpd="sng" algn="ctr">
                <a:solidFill>
                  <a:schemeClr val="bg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704F391B-96B8-5284-BCC7-745524159F2D}"/>
                  </a:ext>
                </a:extLst>
              </p:cNvPr>
              <p:cNvSpPr/>
              <p:nvPr/>
            </p:nvSpPr>
            <p:spPr>
              <a:xfrm>
                <a:off x="1889779" y="2189025"/>
                <a:ext cx="717586" cy="1017814"/>
              </a:xfrm>
              <a:custGeom>
                <a:avLst/>
                <a:gdLst>
                  <a:gd name="connsiteX0" fmla="*/ 13490 w 1227597"/>
                  <a:gd name="connsiteY0" fmla="*/ 782456 h 1741206"/>
                  <a:gd name="connsiteX1" fmla="*/ 13491 w 1227597"/>
                  <a:gd name="connsiteY1" fmla="*/ 782456 h 1741206"/>
                  <a:gd name="connsiteX2" fmla="*/ 13491 w 1227597"/>
                  <a:gd name="connsiteY2" fmla="*/ 782457 h 1741206"/>
                  <a:gd name="connsiteX3" fmla="*/ 235592 w 1227597"/>
                  <a:gd name="connsiteY3" fmla="*/ 0 h 1741206"/>
                  <a:gd name="connsiteX4" fmla="*/ 273493 w 1227597"/>
                  <a:gd name="connsiteY4" fmla="*/ 7652 h 1741206"/>
                  <a:gd name="connsiteX5" fmla="*/ 332962 w 1227597"/>
                  <a:gd name="connsiteY5" fmla="*/ 97371 h 1741206"/>
                  <a:gd name="connsiteX6" fmla="*/ 332962 w 1227597"/>
                  <a:gd name="connsiteY6" fmla="*/ 373041 h 1741206"/>
                  <a:gd name="connsiteX7" fmla="*/ 353261 w 1227597"/>
                  <a:gd name="connsiteY7" fmla="*/ 359355 h 1741206"/>
                  <a:gd name="connsiteX8" fmla="*/ 389646 w 1227597"/>
                  <a:gd name="connsiteY8" fmla="*/ 352009 h 1741206"/>
                  <a:gd name="connsiteX9" fmla="*/ 483121 w 1227597"/>
                  <a:gd name="connsiteY9" fmla="*/ 445484 h 1741206"/>
                  <a:gd name="connsiteX10" fmla="*/ 483121 w 1227597"/>
                  <a:gd name="connsiteY10" fmla="*/ 500337 h 1741206"/>
                  <a:gd name="connsiteX11" fmla="*/ 483122 w 1227597"/>
                  <a:gd name="connsiteY11" fmla="*/ 500337 h 1741206"/>
                  <a:gd name="connsiteX12" fmla="*/ 483122 w 1227597"/>
                  <a:gd name="connsiteY12" fmla="*/ 469499 h 1741206"/>
                  <a:gd name="connsiteX13" fmla="*/ 576597 w 1227597"/>
                  <a:gd name="connsiteY13" fmla="*/ 376024 h 1741206"/>
                  <a:gd name="connsiteX14" fmla="*/ 670072 w 1227597"/>
                  <a:gd name="connsiteY14" fmla="*/ 469499 h 1741206"/>
                  <a:gd name="connsiteX15" fmla="*/ 670072 w 1227597"/>
                  <a:gd name="connsiteY15" fmla="*/ 475098 h 1741206"/>
                  <a:gd name="connsiteX16" fmla="*/ 685130 w 1227597"/>
                  <a:gd name="connsiteY16" fmla="*/ 452765 h 1741206"/>
                  <a:gd name="connsiteX17" fmla="*/ 709222 w 1227597"/>
                  <a:gd name="connsiteY17" fmla="*/ 436521 h 1741206"/>
                  <a:gd name="connsiteX18" fmla="*/ 738725 w 1227597"/>
                  <a:gd name="connsiteY18" fmla="*/ 430565 h 1741206"/>
                  <a:gd name="connsiteX19" fmla="*/ 768228 w 1227597"/>
                  <a:gd name="connsiteY19" fmla="*/ 436521 h 1741206"/>
                  <a:gd name="connsiteX20" fmla="*/ 814521 w 1227597"/>
                  <a:gd name="connsiteY20" fmla="*/ 506361 h 1741206"/>
                  <a:gd name="connsiteX21" fmla="*/ 814521 w 1227597"/>
                  <a:gd name="connsiteY21" fmla="*/ 734744 h 1741206"/>
                  <a:gd name="connsiteX22" fmla="*/ 815305 w 1227597"/>
                  <a:gd name="connsiteY22" fmla="*/ 742526 h 1741206"/>
                  <a:gd name="connsiteX23" fmla="*/ 815305 w 1227597"/>
                  <a:gd name="connsiteY23" fmla="*/ 888077 h 1741206"/>
                  <a:gd name="connsiteX24" fmla="*/ 796273 w 1227597"/>
                  <a:gd name="connsiteY24" fmla="*/ 982348 h 1741206"/>
                  <a:gd name="connsiteX25" fmla="*/ 789730 w 1227597"/>
                  <a:gd name="connsiteY25" fmla="*/ 994402 h 1741206"/>
                  <a:gd name="connsiteX26" fmla="*/ 1189058 w 1227597"/>
                  <a:gd name="connsiteY26" fmla="*/ 1470496 h 1741206"/>
                  <a:gd name="connsiteX27" fmla="*/ 1168699 w 1227597"/>
                  <a:gd name="connsiteY27" fmla="*/ 1702667 h 1741206"/>
                  <a:gd name="connsiteX28" fmla="*/ 936527 w 1227597"/>
                  <a:gd name="connsiteY28" fmla="*/ 1682308 h 1741206"/>
                  <a:gd name="connsiteX29" fmla="*/ 473498 w 1227597"/>
                  <a:gd name="connsiteY29" fmla="*/ 1130266 h 1741206"/>
                  <a:gd name="connsiteX30" fmla="*/ 376917 w 1227597"/>
                  <a:gd name="connsiteY30" fmla="*/ 1130266 h 1741206"/>
                  <a:gd name="connsiteX31" fmla="*/ 139649 w 1227597"/>
                  <a:gd name="connsiteY31" fmla="*/ 936887 h 1741206"/>
                  <a:gd name="connsiteX32" fmla="*/ 137072 w 1227597"/>
                  <a:gd name="connsiteY32" fmla="*/ 911318 h 1741206"/>
                  <a:gd name="connsiteX33" fmla="*/ 45933 w 1227597"/>
                  <a:gd name="connsiteY33" fmla="*/ 820179 h 1741206"/>
                  <a:gd name="connsiteX34" fmla="*/ 42108 w 1227597"/>
                  <a:gd name="connsiteY34" fmla="*/ 814418 h 1741206"/>
                  <a:gd name="connsiteX35" fmla="*/ 40962 w 1227597"/>
                  <a:gd name="connsiteY35" fmla="*/ 812921 h 1741206"/>
                  <a:gd name="connsiteX36" fmla="*/ 39910 w 1227597"/>
                  <a:gd name="connsiteY36" fmla="*/ 812408 h 1741206"/>
                  <a:gd name="connsiteX37" fmla="*/ 13491 w 1227597"/>
                  <a:gd name="connsiteY37" fmla="*/ 782456 h 1741206"/>
                  <a:gd name="connsiteX38" fmla="*/ 761 w 1227597"/>
                  <a:gd name="connsiteY38" fmla="*/ 744601 h 1741206"/>
                  <a:gd name="connsiteX39" fmla="*/ 50304 w 1227597"/>
                  <a:gd name="connsiteY39" fmla="*/ 645067 h 1741206"/>
                  <a:gd name="connsiteX40" fmla="*/ 133087 w 1227597"/>
                  <a:gd name="connsiteY40" fmla="*/ 597273 h 1741206"/>
                  <a:gd name="connsiteX41" fmla="*/ 138221 w 1227597"/>
                  <a:gd name="connsiteY41" fmla="*/ 97371 h 1741206"/>
                  <a:gd name="connsiteX42" fmla="*/ 197691 w 1227597"/>
                  <a:gd name="connsiteY42" fmla="*/ 7652 h 1741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</a:cxnLst>
                <a:rect l="l" t="t" r="r" b="b"/>
                <a:pathLst>
                  <a:path w="1227597" h="1741206">
                    <a:moveTo>
                      <a:pt x="13490" y="782456"/>
                    </a:moveTo>
                    <a:lnTo>
                      <a:pt x="13491" y="782456"/>
                    </a:lnTo>
                    <a:lnTo>
                      <a:pt x="13491" y="782457"/>
                    </a:lnTo>
                    <a:close/>
                    <a:moveTo>
                      <a:pt x="235592" y="0"/>
                    </a:moveTo>
                    <a:lnTo>
                      <a:pt x="273493" y="7652"/>
                    </a:lnTo>
                    <a:cubicBezTo>
                      <a:pt x="308441" y="22434"/>
                      <a:pt x="332962" y="57038"/>
                      <a:pt x="332962" y="97371"/>
                    </a:cubicBezTo>
                    <a:lnTo>
                      <a:pt x="332962" y="373041"/>
                    </a:lnTo>
                    <a:lnTo>
                      <a:pt x="353261" y="359355"/>
                    </a:lnTo>
                    <a:cubicBezTo>
                      <a:pt x="364444" y="354625"/>
                      <a:pt x="376740" y="352009"/>
                      <a:pt x="389646" y="352009"/>
                    </a:cubicBezTo>
                    <a:cubicBezTo>
                      <a:pt x="441271" y="352009"/>
                      <a:pt x="483121" y="393859"/>
                      <a:pt x="483121" y="445484"/>
                    </a:cubicBezTo>
                    <a:lnTo>
                      <a:pt x="483121" y="500337"/>
                    </a:lnTo>
                    <a:lnTo>
                      <a:pt x="483122" y="500337"/>
                    </a:lnTo>
                    <a:lnTo>
                      <a:pt x="483122" y="469499"/>
                    </a:lnTo>
                    <a:cubicBezTo>
                      <a:pt x="483122" y="417874"/>
                      <a:pt x="524972" y="376024"/>
                      <a:pt x="576597" y="376024"/>
                    </a:cubicBezTo>
                    <a:cubicBezTo>
                      <a:pt x="628222" y="376024"/>
                      <a:pt x="670072" y="417874"/>
                      <a:pt x="670072" y="469499"/>
                    </a:cubicBezTo>
                    <a:lnTo>
                      <a:pt x="670072" y="475098"/>
                    </a:lnTo>
                    <a:lnTo>
                      <a:pt x="685130" y="452765"/>
                    </a:lnTo>
                    <a:cubicBezTo>
                      <a:pt x="691988" y="445907"/>
                      <a:pt x="700154" y="440357"/>
                      <a:pt x="709222" y="436521"/>
                    </a:cubicBezTo>
                    <a:lnTo>
                      <a:pt x="738725" y="430565"/>
                    </a:lnTo>
                    <a:lnTo>
                      <a:pt x="768228" y="436521"/>
                    </a:lnTo>
                    <a:cubicBezTo>
                      <a:pt x="795432" y="448028"/>
                      <a:pt x="814521" y="474965"/>
                      <a:pt x="814521" y="506361"/>
                    </a:cubicBezTo>
                    <a:lnTo>
                      <a:pt x="814521" y="734744"/>
                    </a:lnTo>
                    <a:lnTo>
                      <a:pt x="815305" y="742526"/>
                    </a:lnTo>
                    <a:lnTo>
                      <a:pt x="815305" y="888077"/>
                    </a:lnTo>
                    <a:cubicBezTo>
                      <a:pt x="815305" y="921517"/>
                      <a:pt x="808528" y="953373"/>
                      <a:pt x="796273" y="982348"/>
                    </a:cubicBezTo>
                    <a:lnTo>
                      <a:pt x="789730" y="994402"/>
                    </a:lnTo>
                    <a:lnTo>
                      <a:pt x="1189058" y="1470496"/>
                    </a:lnTo>
                    <a:cubicBezTo>
                      <a:pt x="1247549" y="1540230"/>
                      <a:pt x="1238434" y="1644176"/>
                      <a:pt x="1168699" y="1702667"/>
                    </a:cubicBezTo>
                    <a:cubicBezTo>
                      <a:pt x="1098964" y="1761158"/>
                      <a:pt x="995018" y="1752043"/>
                      <a:pt x="936527" y="1682308"/>
                    </a:cubicBezTo>
                    <a:lnTo>
                      <a:pt x="473498" y="1130266"/>
                    </a:lnTo>
                    <a:lnTo>
                      <a:pt x="376917" y="1130266"/>
                    </a:lnTo>
                    <a:cubicBezTo>
                      <a:pt x="259880" y="1130266"/>
                      <a:pt x="162232" y="1047248"/>
                      <a:pt x="139649" y="936887"/>
                    </a:cubicBezTo>
                    <a:lnTo>
                      <a:pt x="137072" y="911318"/>
                    </a:lnTo>
                    <a:lnTo>
                      <a:pt x="45933" y="820179"/>
                    </a:lnTo>
                    <a:lnTo>
                      <a:pt x="42108" y="814418"/>
                    </a:lnTo>
                    <a:lnTo>
                      <a:pt x="40962" y="812921"/>
                    </a:lnTo>
                    <a:lnTo>
                      <a:pt x="39910" y="812408"/>
                    </a:lnTo>
                    <a:lnTo>
                      <a:pt x="13491" y="782456"/>
                    </a:lnTo>
                    <a:lnTo>
                      <a:pt x="761" y="744601"/>
                    </a:lnTo>
                    <a:cubicBezTo>
                      <a:pt x="-4065" y="705705"/>
                      <a:pt x="14226" y="665897"/>
                      <a:pt x="50304" y="645067"/>
                    </a:cubicBezTo>
                    <a:lnTo>
                      <a:pt x="133087" y="597273"/>
                    </a:lnTo>
                    <a:lnTo>
                      <a:pt x="138221" y="97371"/>
                    </a:lnTo>
                    <a:cubicBezTo>
                      <a:pt x="138221" y="57038"/>
                      <a:pt x="162743" y="22434"/>
                      <a:pt x="197691" y="7652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2" name="円: 塗りつぶしなし 21">
              <a:extLst>
                <a:ext uri="{FF2B5EF4-FFF2-40B4-BE49-F238E27FC236}">
                  <a16:creationId xmlns:a16="http://schemas.microsoft.com/office/drawing/2014/main" id="{503B9912-2137-0CEE-5663-D836336DC504}"/>
                </a:ext>
              </a:extLst>
            </p:cNvPr>
            <p:cNvSpPr/>
            <p:nvPr/>
          </p:nvSpPr>
          <p:spPr>
            <a:xfrm>
              <a:off x="881303" y="1092429"/>
              <a:ext cx="2275966" cy="2275966"/>
            </a:xfrm>
            <a:prstGeom prst="donut">
              <a:avLst>
                <a:gd name="adj" fmla="val 5265"/>
              </a:avLst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BAC532D4-3F9A-3FAE-F291-E665D14D8DC3}"/>
              </a:ext>
            </a:extLst>
          </p:cNvPr>
          <p:cNvSpPr txBox="1"/>
          <p:nvPr/>
        </p:nvSpPr>
        <p:spPr>
          <a:xfrm>
            <a:off x="1321233" y="4617323"/>
            <a:ext cx="7263528" cy="22159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3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お静かに</a:t>
            </a:r>
            <a:endParaRPr kumimoji="1" lang="ja-JP" altLang="en-US" sz="13800" b="1" i="0" u="none" strike="noStrike" kern="120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6919883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BAC532D4-3F9A-3FAE-F291-E665D14D8DC3}"/>
              </a:ext>
            </a:extLst>
          </p:cNvPr>
          <p:cNvSpPr txBox="1"/>
          <p:nvPr/>
        </p:nvSpPr>
        <p:spPr>
          <a:xfrm>
            <a:off x="1321233" y="4617323"/>
            <a:ext cx="7263528" cy="22159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3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お静かに</a:t>
            </a:r>
            <a:endParaRPr kumimoji="1" lang="ja-JP" altLang="en-US" sz="138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5701C98B-007B-00C2-A673-4CB64FFF964F}"/>
              </a:ext>
            </a:extLst>
          </p:cNvPr>
          <p:cNvGrpSpPr/>
          <p:nvPr/>
        </p:nvGrpSpPr>
        <p:grpSpPr>
          <a:xfrm>
            <a:off x="3182641" y="591025"/>
            <a:ext cx="3563216" cy="3563216"/>
            <a:chOff x="3931614" y="4048691"/>
            <a:chExt cx="2065270" cy="2065270"/>
          </a:xfrm>
        </p:grpSpPr>
        <p:sp>
          <p:nvSpPr>
            <p:cNvPr id="11" name="四角形: 角を丸くする 10">
              <a:extLst>
                <a:ext uri="{FF2B5EF4-FFF2-40B4-BE49-F238E27FC236}">
                  <a16:creationId xmlns:a16="http://schemas.microsoft.com/office/drawing/2014/main" id="{D15D19A0-6054-72BE-D672-EE523C747584}"/>
                </a:ext>
              </a:extLst>
            </p:cNvPr>
            <p:cNvSpPr/>
            <p:nvPr/>
          </p:nvSpPr>
          <p:spPr bwMode="auto">
            <a:xfrm>
              <a:off x="3931614" y="4048691"/>
              <a:ext cx="2065270" cy="2065270"/>
            </a:xfrm>
            <a:prstGeom prst="roundRect">
              <a:avLst>
                <a:gd name="adj" fmla="val 5105"/>
              </a:avLst>
            </a:prstGeom>
            <a:solidFill>
              <a:srgbClr val="FFFF00"/>
            </a:solidFill>
            <a:ln w="12700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26CDF43F-A55D-3C8A-4E33-A21D1AD901C9}"/>
                </a:ext>
              </a:extLst>
            </p:cNvPr>
            <p:cNvGrpSpPr/>
            <p:nvPr/>
          </p:nvGrpSpPr>
          <p:grpSpPr>
            <a:xfrm>
              <a:off x="4266816" y="4347641"/>
              <a:ext cx="1443848" cy="1588447"/>
              <a:chOff x="2939072" y="3924300"/>
              <a:chExt cx="1633830" cy="1797455"/>
            </a:xfrm>
          </p:grpSpPr>
          <p:grpSp>
            <p:nvGrpSpPr>
              <p:cNvPr id="13" name="グループ化 12">
                <a:extLst>
                  <a:ext uri="{FF2B5EF4-FFF2-40B4-BE49-F238E27FC236}">
                    <a16:creationId xmlns:a16="http://schemas.microsoft.com/office/drawing/2014/main" id="{534E66C5-0580-2644-E4C4-EC7A0EF39080}"/>
                  </a:ext>
                </a:extLst>
              </p:cNvPr>
              <p:cNvGrpSpPr/>
              <p:nvPr/>
            </p:nvGrpSpPr>
            <p:grpSpPr>
              <a:xfrm>
                <a:off x="2939072" y="3924300"/>
                <a:ext cx="1633830" cy="478482"/>
                <a:chOff x="3207399" y="4002882"/>
                <a:chExt cx="1097175" cy="321318"/>
              </a:xfrm>
            </p:grpSpPr>
            <p:sp>
              <p:nvSpPr>
                <p:cNvPr id="33" name="フリーフォーム: 図形 32">
                  <a:extLst>
                    <a:ext uri="{FF2B5EF4-FFF2-40B4-BE49-F238E27FC236}">
                      <a16:creationId xmlns:a16="http://schemas.microsoft.com/office/drawing/2014/main" id="{F40A05EF-81A4-B891-C646-25A399C05B45}"/>
                    </a:ext>
                  </a:extLst>
                </p:cNvPr>
                <p:cNvSpPr/>
                <p:nvPr/>
              </p:nvSpPr>
              <p:spPr bwMode="auto">
                <a:xfrm>
                  <a:off x="3207399" y="4002882"/>
                  <a:ext cx="1097175" cy="321318"/>
                </a:xfrm>
                <a:custGeom>
                  <a:avLst/>
                  <a:gdLst>
                    <a:gd name="connsiteX0" fmla="*/ 605773 w 1097175"/>
                    <a:gd name="connsiteY0" fmla="*/ 0 h 399501"/>
                    <a:gd name="connsiteX1" fmla="*/ 647394 w 1097175"/>
                    <a:gd name="connsiteY1" fmla="*/ 1593 h 399501"/>
                    <a:gd name="connsiteX2" fmla="*/ 1095427 w 1097175"/>
                    <a:gd name="connsiteY2" fmla="*/ 191136 h 399501"/>
                    <a:gd name="connsiteX3" fmla="*/ 1097175 w 1097175"/>
                    <a:gd name="connsiteY3" fmla="*/ 198656 h 399501"/>
                    <a:gd name="connsiteX4" fmla="*/ 1095427 w 1097175"/>
                    <a:gd name="connsiteY4" fmla="*/ 206177 h 399501"/>
                    <a:gd name="connsiteX5" fmla="*/ 548587 w 1097175"/>
                    <a:gd name="connsiteY5" fmla="*/ 399501 h 399501"/>
                    <a:gd name="connsiteX6" fmla="*/ 1747 w 1097175"/>
                    <a:gd name="connsiteY6" fmla="*/ 206177 h 399501"/>
                    <a:gd name="connsiteX7" fmla="*/ 0 w 1097175"/>
                    <a:gd name="connsiteY7" fmla="*/ 198656 h 399501"/>
                    <a:gd name="connsiteX8" fmla="*/ 1747 w 1097175"/>
                    <a:gd name="connsiteY8" fmla="*/ 191136 h 399501"/>
                    <a:gd name="connsiteX9" fmla="*/ 449780 w 1097175"/>
                    <a:gd name="connsiteY9" fmla="*/ 1593 h 399501"/>
                    <a:gd name="connsiteX10" fmla="*/ 491401 w 1097175"/>
                    <a:gd name="connsiteY10" fmla="*/ 0 h 399501"/>
                    <a:gd name="connsiteX11" fmla="*/ 508938 w 1097175"/>
                    <a:gd name="connsiteY11" fmla="*/ 26392 h 399501"/>
                    <a:gd name="connsiteX12" fmla="*/ 545049 w 1097175"/>
                    <a:gd name="connsiteY12" fmla="*/ 51037 h 399501"/>
                    <a:gd name="connsiteX13" fmla="*/ 548587 w 1097175"/>
                    <a:gd name="connsiteY13" fmla="*/ 51657 h 399501"/>
                    <a:gd name="connsiteX14" fmla="*/ 552125 w 1097175"/>
                    <a:gd name="connsiteY14" fmla="*/ 51037 h 399501"/>
                    <a:gd name="connsiteX15" fmla="*/ 588236 w 1097175"/>
                    <a:gd name="connsiteY15" fmla="*/ 26392 h 39950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97175" h="399501">
                      <a:moveTo>
                        <a:pt x="605773" y="0"/>
                      </a:moveTo>
                      <a:lnTo>
                        <a:pt x="647394" y="1593"/>
                      </a:lnTo>
                      <a:cubicBezTo>
                        <a:pt x="871887" y="18987"/>
                        <a:pt x="1049885" y="94597"/>
                        <a:pt x="1095427" y="191136"/>
                      </a:cubicBezTo>
                      <a:lnTo>
                        <a:pt x="1097175" y="198656"/>
                      </a:lnTo>
                      <a:lnTo>
                        <a:pt x="1095427" y="206177"/>
                      </a:lnTo>
                      <a:cubicBezTo>
                        <a:pt x="1043379" y="316507"/>
                        <a:pt x="818327" y="399501"/>
                        <a:pt x="548587" y="399501"/>
                      </a:cubicBezTo>
                      <a:cubicBezTo>
                        <a:pt x="278847" y="399501"/>
                        <a:pt x="53796" y="316507"/>
                        <a:pt x="1747" y="206177"/>
                      </a:cubicBezTo>
                      <a:lnTo>
                        <a:pt x="0" y="198656"/>
                      </a:lnTo>
                      <a:lnTo>
                        <a:pt x="1747" y="191136"/>
                      </a:lnTo>
                      <a:cubicBezTo>
                        <a:pt x="47290" y="94597"/>
                        <a:pt x="225288" y="18987"/>
                        <a:pt x="449780" y="1593"/>
                      </a:cubicBezTo>
                      <a:lnTo>
                        <a:pt x="491401" y="0"/>
                      </a:lnTo>
                      <a:lnTo>
                        <a:pt x="508938" y="26392"/>
                      </a:lnTo>
                      <a:cubicBezTo>
                        <a:pt x="519898" y="37969"/>
                        <a:pt x="532071" y="46421"/>
                        <a:pt x="545049" y="51037"/>
                      </a:cubicBezTo>
                      <a:lnTo>
                        <a:pt x="548587" y="51657"/>
                      </a:lnTo>
                      <a:lnTo>
                        <a:pt x="552125" y="51037"/>
                      </a:lnTo>
                      <a:cubicBezTo>
                        <a:pt x="565102" y="46421"/>
                        <a:pt x="577276" y="37969"/>
                        <a:pt x="588236" y="26392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4" name="フリーフォーム: 図形 33">
                  <a:extLst>
                    <a:ext uri="{FF2B5EF4-FFF2-40B4-BE49-F238E27FC236}">
                      <a16:creationId xmlns:a16="http://schemas.microsoft.com/office/drawing/2014/main" id="{7C1CF9C7-8568-A835-8FB8-08B093099286}"/>
                    </a:ext>
                  </a:extLst>
                </p:cNvPr>
                <p:cNvSpPr/>
                <p:nvPr/>
              </p:nvSpPr>
              <p:spPr bwMode="auto">
                <a:xfrm flipV="1">
                  <a:off x="3235247" y="4142592"/>
                  <a:ext cx="1041478" cy="45720"/>
                </a:xfrm>
                <a:custGeom>
                  <a:avLst/>
                  <a:gdLst>
                    <a:gd name="connsiteX0" fmla="*/ 548587 w 1097175"/>
                    <a:gd name="connsiteY0" fmla="*/ 0 h 401690"/>
                    <a:gd name="connsiteX1" fmla="*/ 1095427 w 1097175"/>
                    <a:gd name="connsiteY1" fmla="*/ 193325 h 401690"/>
                    <a:gd name="connsiteX2" fmla="*/ 1097175 w 1097175"/>
                    <a:gd name="connsiteY2" fmla="*/ 200845 h 401690"/>
                    <a:gd name="connsiteX3" fmla="*/ 1095427 w 1097175"/>
                    <a:gd name="connsiteY3" fmla="*/ 208366 h 401690"/>
                    <a:gd name="connsiteX4" fmla="*/ 548587 w 1097175"/>
                    <a:gd name="connsiteY4" fmla="*/ 401690 h 401690"/>
                    <a:gd name="connsiteX5" fmla="*/ 1747 w 1097175"/>
                    <a:gd name="connsiteY5" fmla="*/ 208366 h 401690"/>
                    <a:gd name="connsiteX6" fmla="*/ 0 w 1097175"/>
                    <a:gd name="connsiteY6" fmla="*/ 200845 h 401690"/>
                    <a:gd name="connsiteX7" fmla="*/ 1747 w 1097175"/>
                    <a:gd name="connsiteY7" fmla="*/ 193325 h 401690"/>
                    <a:gd name="connsiteX8" fmla="*/ 548587 w 1097175"/>
                    <a:gd name="connsiteY8" fmla="*/ 0 h 4016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097175" h="401690">
                      <a:moveTo>
                        <a:pt x="548587" y="0"/>
                      </a:moveTo>
                      <a:cubicBezTo>
                        <a:pt x="818327" y="0"/>
                        <a:pt x="1043379" y="82995"/>
                        <a:pt x="1095427" y="193325"/>
                      </a:cubicBezTo>
                      <a:lnTo>
                        <a:pt x="1097175" y="200845"/>
                      </a:lnTo>
                      <a:lnTo>
                        <a:pt x="1095427" y="208366"/>
                      </a:lnTo>
                      <a:cubicBezTo>
                        <a:pt x="1043379" y="318696"/>
                        <a:pt x="818327" y="401690"/>
                        <a:pt x="548587" y="401690"/>
                      </a:cubicBezTo>
                      <a:cubicBezTo>
                        <a:pt x="278847" y="401690"/>
                        <a:pt x="53796" y="318696"/>
                        <a:pt x="1747" y="208366"/>
                      </a:cubicBezTo>
                      <a:lnTo>
                        <a:pt x="0" y="200845"/>
                      </a:lnTo>
                      <a:lnTo>
                        <a:pt x="1747" y="193325"/>
                      </a:lnTo>
                      <a:cubicBezTo>
                        <a:pt x="53796" y="82995"/>
                        <a:pt x="278847" y="0"/>
                        <a:pt x="548587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4" name="グループ化 13">
                <a:extLst>
                  <a:ext uri="{FF2B5EF4-FFF2-40B4-BE49-F238E27FC236}">
                    <a16:creationId xmlns:a16="http://schemas.microsoft.com/office/drawing/2014/main" id="{4436F451-D9EC-DA7E-3358-CEBED00576B5}"/>
                  </a:ext>
                </a:extLst>
              </p:cNvPr>
              <p:cNvGrpSpPr/>
              <p:nvPr/>
            </p:nvGrpSpPr>
            <p:grpSpPr>
              <a:xfrm>
                <a:off x="3088029" y="4020865"/>
                <a:ext cx="912022" cy="1700890"/>
                <a:chOff x="3341187" y="4826001"/>
                <a:chExt cx="769748" cy="1435553"/>
              </a:xfrm>
            </p:grpSpPr>
            <p:sp>
              <p:nvSpPr>
                <p:cNvPr id="15" name="フリーフォーム: 図形 14">
                  <a:extLst>
                    <a:ext uri="{FF2B5EF4-FFF2-40B4-BE49-F238E27FC236}">
                      <a16:creationId xmlns:a16="http://schemas.microsoft.com/office/drawing/2014/main" id="{51B7B297-2981-C09A-014A-48E7EE08D77A}"/>
                    </a:ext>
                  </a:extLst>
                </p:cNvPr>
                <p:cNvSpPr/>
                <p:nvPr/>
              </p:nvSpPr>
              <p:spPr bwMode="auto">
                <a:xfrm>
                  <a:off x="3341187" y="4826001"/>
                  <a:ext cx="697582" cy="1435553"/>
                </a:xfrm>
                <a:custGeom>
                  <a:avLst/>
                  <a:gdLst>
                    <a:gd name="connsiteX0" fmla="*/ 607010 w 697582"/>
                    <a:gd name="connsiteY0" fmla="*/ 0 h 1435553"/>
                    <a:gd name="connsiteX1" fmla="*/ 697582 w 697582"/>
                    <a:gd name="connsiteY1" fmla="*/ 90572 h 1435553"/>
                    <a:gd name="connsiteX2" fmla="*/ 697581 w 697582"/>
                    <a:gd name="connsiteY2" fmla="*/ 751017 h 1435553"/>
                    <a:gd name="connsiteX3" fmla="*/ 693206 w 697582"/>
                    <a:gd name="connsiteY3" fmla="*/ 772686 h 1435553"/>
                    <a:gd name="connsiteX4" fmla="*/ 697581 w 697582"/>
                    <a:gd name="connsiteY4" fmla="*/ 816083 h 1435553"/>
                    <a:gd name="connsiteX5" fmla="*/ 697581 w 697582"/>
                    <a:gd name="connsiteY5" fmla="*/ 921315 h 1435553"/>
                    <a:gd name="connsiteX6" fmla="*/ 539924 w 697582"/>
                    <a:gd name="connsiteY6" fmla="*/ 1159165 h 1435553"/>
                    <a:gd name="connsiteX7" fmla="*/ 522413 w 697582"/>
                    <a:gd name="connsiteY7" fmla="*/ 1164600 h 1435553"/>
                    <a:gd name="connsiteX8" fmla="*/ 568085 w 697582"/>
                    <a:gd name="connsiteY8" fmla="*/ 1435553 h 1435553"/>
                    <a:gd name="connsiteX9" fmla="*/ 95125 w 697582"/>
                    <a:gd name="connsiteY9" fmla="*/ 1435553 h 1435553"/>
                    <a:gd name="connsiteX10" fmla="*/ 143340 w 697582"/>
                    <a:gd name="connsiteY10" fmla="*/ 1149512 h 1435553"/>
                    <a:gd name="connsiteX11" fmla="*/ 75606 w 697582"/>
                    <a:gd name="connsiteY11" fmla="*/ 1103844 h 1435553"/>
                    <a:gd name="connsiteX12" fmla="*/ 0 w 697582"/>
                    <a:gd name="connsiteY12" fmla="*/ 921315 h 1435553"/>
                    <a:gd name="connsiteX13" fmla="*/ 0 w 697582"/>
                    <a:gd name="connsiteY13" fmla="*/ 816083 h 1435553"/>
                    <a:gd name="connsiteX14" fmla="*/ 258135 w 697582"/>
                    <a:gd name="connsiteY14" fmla="*/ 557948 h 1435553"/>
                    <a:gd name="connsiteX15" fmla="*/ 439446 w 697582"/>
                    <a:gd name="connsiteY15" fmla="*/ 557948 h 1435553"/>
                    <a:gd name="connsiteX16" fmla="*/ 516438 w 697582"/>
                    <a:gd name="connsiteY16" fmla="*/ 573492 h 1435553"/>
                    <a:gd name="connsiteX17" fmla="*/ 516438 w 697582"/>
                    <a:gd name="connsiteY17" fmla="*/ 90572 h 1435553"/>
                    <a:gd name="connsiteX18" fmla="*/ 607010 w 697582"/>
                    <a:gd name="connsiteY18" fmla="*/ 0 h 1435553"/>
                    <a:gd name="connsiteX0" fmla="*/ 607010 w 697582"/>
                    <a:gd name="connsiteY0" fmla="*/ 0 h 1490754"/>
                    <a:gd name="connsiteX1" fmla="*/ 697582 w 697582"/>
                    <a:gd name="connsiteY1" fmla="*/ 90572 h 1490754"/>
                    <a:gd name="connsiteX2" fmla="*/ 697581 w 697582"/>
                    <a:gd name="connsiteY2" fmla="*/ 751017 h 1490754"/>
                    <a:gd name="connsiteX3" fmla="*/ 693206 w 697582"/>
                    <a:gd name="connsiteY3" fmla="*/ 772686 h 1490754"/>
                    <a:gd name="connsiteX4" fmla="*/ 697581 w 697582"/>
                    <a:gd name="connsiteY4" fmla="*/ 816083 h 1490754"/>
                    <a:gd name="connsiteX5" fmla="*/ 697581 w 697582"/>
                    <a:gd name="connsiteY5" fmla="*/ 921315 h 1490754"/>
                    <a:gd name="connsiteX6" fmla="*/ 539924 w 697582"/>
                    <a:gd name="connsiteY6" fmla="*/ 1159165 h 1490754"/>
                    <a:gd name="connsiteX7" fmla="*/ 522413 w 697582"/>
                    <a:gd name="connsiteY7" fmla="*/ 1164600 h 1490754"/>
                    <a:gd name="connsiteX8" fmla="*/ 568085 w 697582"/>
                    <a:gd name="connsiteY8" fmla="*/ 1435553 h 1490754"/>
                    <a:gd name="connsiteX9" fmla="*/ 357372 w 697582"/>
                    <a:gd name="connsiteY9" fmla="*/ 1490738 h 1490754"/>
                    <a:gd name="connsiteX10" fmla="*/ 95125 w 697582"/>
                    <a:gd name="connsiteY10" fmla="*/ 1435553 h 1490754"/>
                    <a:gd name="connsiteX11" fmla="*/ 143340 w 697582"/>
                    <a:gd name="connsiteY11" fmla="*/ 1149512 h 1490754"/>
                    <a:gd name="connsiteX12" fmla="*/ 75606 w 697582"/>
                    <a:gd name="connsiteY12" fmla="*/ 1103844 h 1490754"/>
                    <a:gd name="connsiteX13" fmla="*/ 0 w 697582"/>
                    <a:gd name="connsiteY13" fmla="*/ 921315 h 1490754"/>
                    <a:gd name="connsiteX14" fmla="*/ 0 w 697582"/>
                    <a:gd name="connsiteY14" fmla="*/ 816083 h 1490754"/>
                    <a:gd name="connsiteX15" fmla="*/ 258135 w 697582"/>
                    <a:gd name="connsiteY15" fmla="*/ 557948 h 1490754"/>
                    <a:gd name="connsiteX16" fmla="*/ 439446 w 697582"/>
                    <a:gd name="connsiteY16" fmla="*/ 557948 h 1490754"/>
                    <a:gd name="connsiteX17" fmla="*/ 516438 w 697582"/>
                    <a:gd name="connsiteY17" fmla="*/ 573492 h 1490754"/>
                    <a:gd name="connsiteX18" fmla="*/ 516438 w 697582"/>
                    <a:gd name="connsiteY18" fmla="*/ 90572 h 1490754"/>
                    <a:gd name="connsiteX19" fmla="*/ 607010 w 697582"/>
                    <a:gd name="connsiteY19" fmla="*/ 0 h 1490754"/>
                    <a:gd name="connsiteX0" fmla="*/ 357372 w 697582"/>
                    <a:gd name="connsiteY0" fmla="*/ 1490738 h 1553214"/>
                    <a:gd name="connsiteX1" fmla="*/ 95125 w 697582"/>
                    <a:gd name="connsiteY1" fmla="*/ 1435553 h 1553214"/>
                    <a:gd name="connsiteX2" fmla="*/ 143340 w 697582"/>
                    <a:gd name="connsiteY2" fmla="*/ 1149512 h 1553214"/>
                    <a:gd name="connsiteX3" fmla="*/ 75606 w 697582"/>
                    <a:gd name="connsiteY3" fmla="*/ 1103844 h 1553214"/>
                    <a:gd name="connsiteX4" fmla="*/ 0 w 697582"/>
                    <a:gd name="connsiteY4" fmla="*/ 921315 h 1553214"/>
                    <a:gd name="connsiteX5" fmla="*/ 0 w 697582"/>
                    <a:gd name="connsiteY5" fmla="*/ 816083 h 1553214"/>
                    <a:gd name="connsiteX6" fmla="*/ 258135 w 697582"/>
                    <a:gd name="connsiteY6" fmla="*/ 557948 h 1553214"/>
                    <a:gd name="connsiteX7" fmla="*/ 439446 w 697582"/>
                    <a:gd name="connsiteY7" fmla="*/ 557948 h 1553214"/>
                    <a:gd name="connsiteX8" fmla="*/ 516438 w 697582"/>
                    <a:gd name="connsiteY8" fmla="*/ 573492 h 1553214"/>
                    <a:gd name="connsiteX9" fmla="*/ 516438 w 697582"/>
                    <a:gd name="connsiteY9" fmla="*/ 90572 h 1553214"/>
                    <a:gd name="connsiteX10" fmla="*/ 607010 w 697582"/>
                    <a:gd name="connsiteY10" fmla="*/ 0 h 1553214"/>
                    <a:gd name="connsiteX11" fmla="*/ 697582 w 697582"/>
                    <a:gd name="connsiteY11" fmla="*/ 90572 h 1553214"/>
                    <a:gd name="connsiteX12" fmla="*/ 697581 w 697582"/>
                    <a:gd name="connsiteY12" fmla="*/ 751017 h 1553214"/>
                    <a:gd name="connsiteX13" fmla="*/ 693206 w 697582"/>
                    <a:gd name="connsiteY13" fmla="*/ 772686 h 1553214"/>
                    <a:gd name="connsiteX14" fmla="*/ 697581 w 697582"/>
                    <a:gd name="connsiteY14" fmla="*/ 816083 h 1553214"/>
                    <a:gd name="connsiteX15" fmla="*/ 697581 w 697582"/>
                    <a:gd name="connsiteY15" fmla="*/ 921315 h 1553214"/>
                    <a:gd name="connsiteX16" fmla="*/ 539924 w 697582"/>
                    <a:gd name="connsiteY16" fmla="*/ 1159165 h 1553214"/>
                    <a:gd name="connsiteX17" fmla="*/ 522413 w 697582"/>
                    <a:gd name="connsiteY17" fmla="*/ 1164600 h 1553214"/>
                    <a:gd name="connsiteX18" fmla="*/ 568085 w 697582"/>
                    <a:gd name="connsiteY18" fmla="*/ 1435553 h 1553214"/>
                    <a:gd name="connsiteX19" fmla="*/ 419848 w 697582"/>
                    <a:gd name="connsiteY19" fmla="*/ 1553214 h 1553214"/>
                    <a:gd name="connsiteX0" fmla="*/ 95125 w 697582"/>
                    <a:gd name="connsiteY0" fmla="*/ 1435553 h 1553214"/>
                    <a:gd name="connsiteX1" fmla="*/ 143340 w 697582"/>
                    <a:gd name="connsiteY1" fmla="*/ 1149512 h 1553214"/>
                    <a:gd name="connsiteX2" fmla="*/ 75606 w 697582"/>
                    <a:gd name="connsiteY2" fmla="*/ 1103844 h 1553214"/>
                    <a:gd name="connsiteX3" fmla="*/ 0 w 697582"/>
                    <a:gd name="connsiteY3" fmla="*/ 921315 h 1553214"/>
                    <a:gd name="connsiteX4" fmla="*/ 0 w 697582"/>
                    <a:gd name="connsiteY4" fmla="*/ 816083 h 1553214"/>
                    <a:gd name="connsiteX5" fmla="*/ 258135 w 697582"/>
                    <a:gd name="connsiteY5" fmla="*/ 557948 h 1553214"/>
                    <a:gd name="connsiteX6" fmla="*/ 439446 w 697582"/>
                    <a:gd name="connsiteY6" fmla="*/ 557948 h 1553214"/>
                    <a:gd name="connsiteX7" fmla="*/ 516438 w 697582"/>
                    <a:gd name="connsiteY7" fmla="*/ 573492 h 1553214"/>
                    <a:gd name="connsiteX8" fmla="*/ 516438 w 697582"/>
                    <a:gd name="connsiteY8" fmla="*/ 90572 h 1553214"/>
                    <a:gd name="connsiteX9" fmla="*/ 607010 w 697582"/>
                    <a:gd name="connsiteY9" fmla="*/ 0 h 1553214"/>
                    <a:gd name="connsiteX10" fmla="*/ 697582 w 697582"/>
                    <a:gd name="connsiteY10" fmla="*/ 90572 h 1553214"/>
                    <a:gd name="connsiteX11" fmla="*/ 697581 w 697582"/>
                    <a:gd name="connsiteY11" fmla="*/ 751017 h 1553214"/>
                    <a:gd name="connsiteX12" fmla="*/ 693206 w 697582"/>
                    <a:gd name="connsiteY12" fmla="*/ 772686 h 1553214"/>
                    <a:gd name="connsiteX13" fmla="*/ 697581 w 697582"/>
                    <a:gd name="connsiteY13" fmla="*/ 816083 h 1553214"/>
                    <a:gd name="connsiteX14" fmla="*/ 697581 w 697582"/>
                    <a:gd name="connsiteY14" fmla="*/ 921315 h 1553214"/>
                    <a:gd name="connsiteX15" fmla="*/ 539924 w 697582"/>
                    <a:gd name="connsiteY15" fmla="*/ 1159165 h 1553214"/>
                    <a:gd name="connsiteX16" fmla="*/ 522413 w 697582"/>
                    <a:gd name="connsiteY16" fmla="*/ 1164600 h 1553214"/>
                    <a:gd name="connsiteX17" fmla="*/ 568085 w 697582"/>
                    <a:gd name="connsiteY17" fmla="*/ 1435553 h 1553214"/>
                    <a:gd name="connsiteX18" fmla="*/ 419848 w 697582"/>
                    <a:gd name="connsiteY18" fmla="*/ 1553214 h 1553214"/>
                    <a:gd name="connsiteX0" fmla="*/ 95125 w 697582"/>
                    <a:gd name="connsiteY0" fmla="*/ 1435553 h 1435553"/>
                    <a:gd name="connsiteX1" fmla="*/ 143340 w 697582"/>
                    <a:gd name="connsiteY1" fmla="*/ 1149512 h 1435553"/>
                    <a:gd name="connsiteX2" fmla="*/ 75606 w 697582"/>
                    <a:gd name="connsiteY2" fmla="*/ 1103844 h 1435553"/>
                    <a:gd name="connsiteX3" fmla="*/ 0 w 697582"/>
                    <a:gd name="connsiteY3" fmla="*/ 921315 h 1435553"/>
                    <a:gd name="connsiteX4" fmla="*/ 0 w 697582"/>
                    <a:gd name="connsiteY4" fmla="*/ 816083 h 1435553"/>
                    <a:gd name="connsiteX5" fmla="*/ 258135 w 697582"/>
                    <a:gd name="connsiteY5" fmla="*/ 557948 h 1435553"/>
                    <a:gd name="connsiteX6" fmla="*/ 439446 w 697582"/>
                    <a:gd name="connsiteY6" fmla="*/ 557948 h 1435553"/>
                    <a:gd name="connsiteX7" fmla="*/ 516438 w 697582"/>
                    <a:gd name="connsiteY7" fmla="*/ 573492 h 1435553"/>
                    <a:gd name="connsiteX8" fmla="*/ 516438 w 697582"/>
                    <a:gd name="connsiteY8" fmla="*/ 90572 h 1435553"/>
                    <a:gd name="connsiteX9" fmla="*/ 607010 w 697582"/>
                    <a:gd name="connsiteY9" fmla="*/ 0 h 1435553"/>
                    <a:gd name="connsiteX10" fmla="*/ 697582 w 697582"/>
                    <a:gd name="connsiteY10" fmla="*/ 90572 h 1435553"/>
                    <a:gd name="connsiteX11" fmla="*/ 697581 w 697582"/>
                    <a:gd name="connsiteY11" fmla="*/ 751017 h 1435553"/>
                    <a:gd name="connsiteX12" fmla="*/ 693206 w 697582"/>
                    <a:gd name="connsiteY12" fmla="*/ 772686 h 1435553"/>
                    <a:gd name="connsiteX13" fmla="*/ 697581 w 697582"/>
                    <a:gd name="connsiteY13" fmla="*/ 816083 h 1435553"/>
                    <a:gd name="connsiteX14" fmla="*/ 697581 w 697582"/>
                    <a:gd name="connsiteY14" fmla="*/ 921315 h 1435553"/>
                    <a:gd name="connsiteX15" fmla="*/ 539924 w 697582"/>
                    <a:gd name="connsiteY15" fmla="*/ 1159165 h 1435553"/>
                    <a:gd name="connsiteX16" fmla="*/ 522413 w 697582"/>
                    <a:gd name="connsiteY16" fmla="*/ 1164600 h 1435553"/>
                    <a:gd name="connsiteX17" fmla="*/ 568085 w 697582"/>
                    <a:gd name="connsiteY17" fmla="*/ 1435553 h 14355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697582" h="1435553">
                      <a:moveTo>
                        <a:pt x="95125" y="1435553"/>
                      </a:moveTo>
                      <a:lnTo>
                        <a:pt x="143340" y="1149512"/>
                      </a:lnTo>
                      <a:lnTo>
                        <a:pt x="75606" y="1103844"/>
                      </a:lnTo>
                      <a:cubicBezTo>
                        <a:pt x="28893" y="1057131"/>
                        <a:pt x="0" y="992597"/>
                        <a:pt x="0" y="921315"/>
                      </a:cubicBezTo>
                      <a:lnTo>
                        <a:pt x="0" y="816083"/>
                      </a:lnTo>
                      <a:cubicBezTo>
                        <a:pt x="0" y="673519"/>
                        <a:pt x="115571" y="557948"/>
                        <a:pt x="258135" y="557948"/>
                      </a:cubicBezTo>
                      <a:lnTo>
                        <a:pt x="439446" y="557948"/>
                      </a:lnTo>
                      <a:lnTo>
                        <a:pt x="516438" y="573492"/>
                      </a:lnTo>
                      <a:lnTo>
                        <a:pt x="516438" y="90572"/>
                      </a:lnTo>
                      <a:cubicBezTo>
                        <a:pt x="516438" y="40550"/>
                        <a:pt x="556988" y="0"/>
                        <a:pt x="607010" y="0"/>
                      </a:cubicBezTo>
                      <a:cubicBezTo>
                        <a:pt x="657032" y="0"/>
                        <a:pt x="697582" y="40550"/>
                        <a:pt x="697582" y="90572"/>
                      </a:cubicBezTo>
                      <a:cubicBezTo>
                        <a:pt x="697582" y="310720"/>
                        <a:pt x="697581" y="530869"/>
                        <a:pt x="697581" y="751017"/>
                      </a:cubicBezTo>
                      <a:lnTo>
                        <a:pt x="693206" y="772686"/>
                      </a:lnTo>
                      <a:lnTo>
                        <a:pt x="697581" y="816083"/>
                      </a:lnTo>
                      <a:lnTo>
                        <a:pt x="697581" y="921315"/>
                      </a:lnTo>
                      <a:cubicBezTo>
                        <a:pt x="697581" y="1028238"/>
                        <a:pt x="632572" y="1119978"/>
                        <a:pt x="539924" y="1159165"/>
                      </a:cubicBezTo>
                      <a:lnTo>
                        <a:pt x="522413" y="1164600"/>
                      </a:lnTo>
                      <a:lnTo>
                        <a:pt x="568085" y="1435553"/>
                      </a:lnTo>
                    </a:path>
                  </a:pathLst>
                </a:cu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" name="四角形: 角を丸くする 15">
                  <a:extLst>
                    <a:ext uri="{FF2B5EF4-FFF2-40B4-BE49-F238E27FC236}">
                      <a16:creationId xmlns:a16="http://schemas.microsoft.com/office/drawing/2014/main" id="{19CA9644-13FD-D15F-5B3C-25172318C3E5}"/>
                    </a:ext>
                  </a:extLst>
                </p:cNvPr>
                <p:cNvSpPr/>
                <p:nvPr/>
              </p:nvSpPr>
              <p:spPr bwMode="auto">
                <a:xfrm>
                  <a:off x="3353847" y="5284262"/>
                  <a:ext cx="149226" cy="33866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" name="四角形: 角を丸くする 29">
                  <a:extLst>
                    <a:ext uri="{FF2B5EF4-FFF2-40B4-BE49-F238E27FC236}">
                      <a16:creationId xmlns:a16="http://schemas.microsoft.com/office/drawing/2014/main" id="{4A720D81-4445-39E4-5344-17C11F502AF7}"/>
                    </a:ext>
                  </a:extLst>
                </p:cNvPr>
                <p:cNvSpPr/>
                <p:nvPr/>
              </p:nvSpPr>
              <p:spPr bwMode="auto">
                <a:xfrm>
                  <a:off x="3510842" y="5219367"/>
                  <a:ext cx="175319" cy="38332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1" name="四角形: 角を丸くする 30">
                  <a:extLst>
                    <a:ext uri="{FF2B5EF4-FFF2-40B4-BE49-F238E27FC236}">
                      <a16:creationId xmlns:a16="http://schemas.microsoft.com/office/drawing/2014/main" id="{FF83B84F-8461-805F-5148-5A33F878AE03}"/>
                    </a:ext>
                  </a:extLst>
                </p:cNvPr>
                <p:cNvSpPr/>
                <p:nvPr/>
              </p:nvSpPr>
              <p:spPr bwMode="auto">
                <a:xfrm>
                  <a:off x="3689337" y="5219367"/>
                  <a:ext cx="175319" cy="38332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2" name="四角形: 角を丸くする 31">
                  <a:extLst>
                    <a:ext uri="{FF2B5EF4-FFF2-40B4-BE49-F238E27FC236}">
                      <a16:creationId xmlns:a16="http://schemas.microsoft.com/office/drawing/2014/main" id="{40794F95-953B-BAC2-9DEE-2F4354CA9137}"/>
                    </a:ext>
                  </a:extLst>
                </p:cNvPr>
                <p:cNvSpPr/>
                <p:nvPr/>
              </p:nvSpPr>
              <p:spPr bwMode="auto">
                <a:xfrm rot="18000000">
                  <a:off x="3815001" y="5428467"/>
                  <a:ext cx="195966" cy="39590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8283000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59652</TotalTime>
  <Words>30</Words>
  <Application>Microsoft Office PowerPoint</Application>
  <PresentationFormat>A4 210 x 297 mm</PresentationFormat>
  <Paragraphs>10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pptxl60_お静かにのマーク</dc:title>
  <dc:subject>pptxl60_お静かにのマーク</dc:subject>
  <dc:creator>でじけろお</dc:creator>
  <cp:revision>1</cp:revision>
  <dcterms:created xsi:type="dcterms:W3CDTF">2018-05-20T00:31:01Z</dcterms:created>
  <dcterms:modified xsi:type="dcterms:W3CDTF">2023-03-12T09:06:20Z</dcterms:modified>
  <cp:version>1</cp:version>
</cp:coreProperties>
</file>

<file path=docProps/thumbnail.jpeg>
</file>